
<file path=[Content_Types].xml><?xml version="1.0" encoding="utf-8"?>
<Types xmlns="http://schemas.openxmlformats.org/package/2006/content-types">
  <Default Extension="jpeg" ContentType="image/jpeg"/>
  <Default Extension="jpg" ContentType="image/jpeg"/>
  <Default Extension="mp4" ContentType="video/mp4"/>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2.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theme/theme3.xml" ContentType="application/vnd.openxmlformats-officedocument.theme+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theme/theme4.xml" ContentType="application/vnd.openxmlformats-officedocument.theme+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theme/theme5.xml" ContentType="application/vnd.openxmlformats-officedocument.theme+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44" r:id="rId1"/>
    <p:sldMasterId id="2147483700" r:id="rId2"/>
    <p:sldMasterId id="2147483713" r:id="rId3"/>
    <p:sldMasterId id="2147483675" r:id="rId4"/>
    <p:sldMasterId id="2147483687" r:id="rId5"/>
    <p:sldMasterId id="2147483661" r:id="rId6"/>
  </p:sldMasterIdLst>
  <p:notesMasterIdLst>
    <p:notesMasterId r:id="rId24"/>
  </p:notesMasterIdLst>
  <p:sldIdLst>
    <p:sldId id="264" r:id="rId7"/>
    <p:sldId id="256" r:id="rId8"/>
    <p:sldId id="262" r:id="rId9"/>
    <p:sldId id="263" r:id="rId10"/>
    <p:sldId id="265" r:id="rId11"/>
    <p:sldId id="268" r:id="rId12"/>
    <p:sldId id="273" r:id="rId13"/>
    <p:sldId id="275" r:id="rId14"/>
    <p:sldId id="276" r:id="rId15"/>
    <p:sldId id="278" r:id="rId16"/>
    <p:sldId id="279" r:id="rId17"/>
    <p:sldId id="280" r:id="rId18"/>
    <p:sldId id="285" r:id="rId19"/>
    <p:sldId id="266" r:id="rId20"/>
    <p:sldId id="282" r:id="rId21"/>
    <p:sldId id="283" r:id="rId22"/>
    <p:sldId id="284" r:id="rId2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B32752"/>
    <a:srgbClr val="C000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34580" autoAdjust="0"/>
    <p:restoredTop sz="86410" autoAdjust="0"/>
  </p:normalViewPr>
  <p:slideViewPr>
    <p:cSldViewPr snapToGrid="0">
      <p:cViewPr varScale="1">
        <p:scale>
          <a:sx n="93" d="100"/>
          <a:sy n="93" d="100"/>
        </p:scale>
        <p:origin x="66"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viewProps" Target="viewProps.xml"/><Relationship Id="rId3" Type="http://schemas.openxmlformats.org/officeDocument/2006/relationships/slideMaster" Target="slideMasters/slideMaster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presProps" Target="presProps.xml"/><Relationship Id="rId2" Type="http://schemas.openxmlformats.org/officeDocument/2006/relationships/slideMaster" Target="slideMasters/slideMaster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slideMaster" Target="slideMasters/slideMaster1.xml"/><Relationship Id="rId6" Type="http://schemas.openxmlformats.org/officeDocument/2006/relationships/slideMaster" Target="slideMasters/slideMaster6.xml"/><Relationship Id="rId11" Type="http://schemas.openxmlformats.org/officeDocument/2006/relationships/slide" Target="slides/slide5.xml"/><Relationship Id="rId24" Type="http://schemas.openxmlformats.org/officeDocument/2006/relationships/notesMaster" Target="notesMasters/notesMaster1.xml"/><Relationship Id="rId5" Type="http://schemas.openxmlformats.org/officeDocument/2006/relationships/slideMaster" Target="slideMasters/slideMaster5.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tableStyles" Target="tableStyle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E4F9ACA-9210-4CB5-AD6A-3EC55B7A67EA}" type="datetimeFigureOut">
              <a:rPr lang="en-US" smtClean="0"/>
              <a:t>10/7/2026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C8F9DBB-F6D2-4832-AC52-EFCFF9FCBE7C}" type="slidenum">
              <a:rPr lang="en-US" smtClean="0"/>
              <a:t>‹#›</a:t>
            </a:fld>
            <a:endParaRPr lang="en-US"/>
          </a:p>
        </p:txBody>
      </p:sp>
    </p:spTree>
    <p:extLst>
      <p:ext uri="{BB962C8B-B14F-4D97-AF65-F5344CB8AC3E}">
        <p14:creationId xmlns:p14="http://schemas.microsoft.com/office/powerpoint/2010/main" val="237057733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Mouse</a:t>
            </a:r>
            <a:r>
              <a:rPr lang="en-US" baseline="0" dirty="0"/>
              <a:t> click to stop video</a:t>
            </a:r>
            <a:endParaRPr lang="en-US" dirty="0"/>
          </a:p>
        </p:txBody>
      </p:sp>
      <p:sp>
        <p:nvSpPr>
          <p:cNvPr id="4" name="Slide Number Placeholder 3"/>
          <p:cNvSpPr>
            <a:spLocks noGrp="1"/>
          </p:cNvSpPr>
          <p:nvPr>
            <p:ph type="sldNum" sz="quarter" idx="5"/>
          </p:nvPr>
        </p:nvSpPr>
        <p:spPr/>
        <p:txBody>
          <a:bodyPr/>
          <a:lstStyle/>
          <a:p>
            <a:fld id="{CC8F9DBB-F6D2-4832-AC52-EFCFF9FCBE7C}" type="slidenum">
              <a:rPr lang="en-US" smtClean="0"/>
              <a:t>1</a:t>
            </a:fld>
            <a:endParaRPr lang="en-US"/>
          </a:p>
        </p:txBody>
      </p:sp>
    </p:spTree>
    <p:extLst>
      <p:ext uri="{BB962C8B-B14F-4D97-AF65-F5344CB8AC3E}">
        <p14:creationId xmlns:p14="http://schemas.microsoft.com/office/powerpoint/2010/main" val="192943281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Two members brought up the basis for this talk, one on the difficulty in not judging others and a second “wokeness needs to be revisited”</a:t>
            </a:r>
          </a:p>
          <a:p>
            <a:endParaRPr lang="en-US" dirty="0"/>
          </a:p>
          <a:p>
            <a:r>
              <a:rPr lang="en-US" dirty="0"/>
              <a:t>The punch line I “If you have prayed and continue to pray</a:t>
            </a:r>
            <a:r>
              <a:rPr lang="en-US" baseline="0" dirty="0"/>
              <a:t> to Love God, you are ok”</a:t>
            </a:r>
            <a:endParaRPr lang="en-US" dirty="0"/>
          </a:p>
        </p:txBody>
      </p:sp>
      <p:sp>
        <p:nvSpPr>
          <p:cNvPr id="4" name="Slide Number Placeholder 3"/>
          <p:cNvSpPr>
            <a:spLocks noGrp="1"/>
          </p:cNvSpPr>
          <p:nvPr>
            <p:ph type="sldNum" sz="quarter" idx="5"/>
          </p:nvPr>
        </p:nvSpPr>
        <p:spPr/>
        <p:txBody>
          <a:bodyPr/>
          <a:lstStyle/>
          <a:p>
            <a:fld id="{CC8F9DBB-F6D2-4832-AC52-EFCFF9FCBE7C}" type="slidenum">
              <a:rPr lang="en-US" smtClean="0"/>
              <a:t>2</a:t>
            </a:fld>
            <a:endParaRPr lang="en-US"/>
          </a:p>
        </p:txBody>
      </p:sp>
    </p:spTree>
    <p:extLst>
      <p:ext uri="{BB962C8B-B14F-4D97-AF65-F5344CB8AC3E}">
        <p14:creationId xmlns:p14="http://schemas.microsoft.com/office/powerpoint/2010/main" val="362610805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The soul is the absolute seat</a:t>
            </a:r>
            <a:r>
              <a:rPr lang="en-US" dirty="0"/>
              <a:t> of our personality, mind, will, inclinations, and emotions. </a:t>
            </a:r>
          </a:p>
          <a:p>
            <a:r>
              <a:rPr lang="en-US" dirty="0"/>
              <a:t>Our </a:t>
            </a:r>
            <a:r>
              <a:rPr lang="en-US" b="1" dirty="0"/>
              <a:t>Compassions aren't just a passing bodily reflexes; they reside permanently within the soul</a:t>
            </a:r>
          </a:p>
          <a:p>
            <a:endParaRPr lang="en-US" b="1" dirty="0"/>
          </a:p>
          <a:p>
            <a:r>
              <a:rPr lang="en-US" b="1" dirty="0"/>
              <a:t>God sees the soul, we only see the results of the soul</a:t>
            </a:r>
            <a:endParaRPr lang="en-US" dirty="0"/>
          </a:p>
        </p:txBody>
      </p:sp>
      <p:sp>
        <p:nvSpPr>
          <p:cNvPr id="4" name="Slide Number Placeholder 3"/>
          <p:cNvSpPr>
            <a:spLocks noGrp="1"/>
          </p:cNvSpPr>
          <p:nvPr>
            <p:ph type="sldNum" sz="quarter" idx="5"/>
          </p:nvPr>
        </p:nvSpPr>
        <p:spPr/>
        <p:txBody>
          <a:bodyPr/>
          <a:lstStyle/>
          <a:p>
            <a:fld id="{CC8F9DBB-F6D2-4832-AC52-EFCFF9FCBE7C}" type="slidenum">
              <a:rPr lang="en-US" smtClean="0"/>
              <a:t>3</a:t>
            </a:fld>
            <a:endParaRPr lang="en-US"/>
          </a:p>
        </p:txBody>
      </p:sp>
    </p:spTree>
    <p:extLst>
      <p:ext uri="{BB962C8B-B14F-4D97-AF65-F5344CB8AC3E}">
        <p14:creationId xmlns:p14="http://schemas.microsoft.com/office/powerpoint/2010/main" val="113236436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is done in the 1960s</a:t>
            </a:r>
            <a:r>
              <a:rPr lang="en-US" baseline="0" dirty="0"/>
              <a:t> !!!</a:t>
            </a:r>
            <a:endParaRPr lang="en-US" dirty="0"/>
          </a:p>
        </p:txBody>
      </p:sp>
      <p:sp>
        <p:nvSpPr>
          <p:cNvPr id="4" name="Slide Number Placeholder 3"/>
          <p:cNvSpPr>
            <a:spLocks noGrp="1"/>
          </p:cNvSpPr>
          <p:nvPr>
            <p:ph type="sldNum" sz="quarter" idx="5"/>
          </p:nvPr>
        </p:nvSpPr>
        <p:spPr/>
        <p:txBody>
          <a:bodyPr/>
          <a:lstStyle/>
          <a:p>
            <a:fld id="{CC8F9DBB-F6D2-4832-AC52-EFCFF9FCBE7C}" type="slidenum">
              <a:rPr lang="en-US" smtClean="0"/>
              <a:t>4</a:t>
            </a:fld>
            <a:endParaRPr lang="en-US"/>
          </a:p>
        </p:txBody>
      </p:sp>
    </p:spTree>
    <p:extLst>
      <p:ext uri="{BB962C8B-B14F-4D97-AF65-F5344CB8AC3E}">
        <p14:creationId xmlns:p14="http://schemas.microsoft.com/office/powerpoint/2010/main" val="67411115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 </a:t>
            </a:r>
          </a:p>
        </p:txBody>
      </p:sp>
      <p:sp>
        <p:nvSpPr>
          <p:cNvPr id="4" name="Slide Number Placeholder 3"/>
          <p:cNvSpPr>
            <a:spLocks noGrp="1"/>
          </p:cNvSpPr>
          <p:nvPr>
            <p:ph type="sldNum" sz="quarter" idx="5"/>
          </p:nvPr>
        </p:nvSpPr>
        <p:spPr/>
        <p:txBody>
          <a:bodyPr/>
          <a:lstStyle/>
          <a:p>
            <a:fld id="{CC8F9DBB-F6D2-4832-AC52-EFCFF9FCBE7C}" type="slidenum">
              <a:rPr lang="en-US" smtClean="0"/>
              <a:t>6</a:t>
            </a:fld>
            <a:endParaRPr lang="en-US"/>
          </a:p>
        </p:txBody>
      </p:sp>
    </p:spTree>
    <p:extLst>
      <p:ext uri="{BB962C8B-B14F-4D97-AF65-F5344CB8AC3E}">
        <p14:creationId xmlns:p14="http://schemas.microsoft.com/office/powerpoint/2010/main" val="207705105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0EEA3C-9864-1EB1-C78A-940049993CB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3F072B-0511-4FDA-EC4F-F4991C65604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F03F28C-4DF6-E1E9-79EC-2683119D7F47}"/>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Who is Jeremy Pryor</a:t>
            </a:r>
          </a:p>
          <a:p>
            <a:r>
              <a:rPr lang="en-US" dirty="0"/>
              <a:t>Partners with families looking to start city-wide disciple-making movements </a:t>
            </a:r>
            <a:r>
              <a:rPr lang="en-US" b="1" dirty="0"/>
              <a:t>through </a:t>
            </a:r>
            <a:r>
              <a:rPr lang="en-US" dirty="0"/>
              <a:t>households. </a:t>
            </a:r>
          </a:p>
        </p:txBody>
      </p:sp>
      <p:sp>
        <p:nvSpPr>
          <p:cNvPr id="4" name="Slide Number Placeholder 3">
            <a:extLst>
              <a:ext uri="{FF2B5EF4-FFF2-40B4-BE49-F238E27FC236}">
                <a16:creationId xmlns:a16="http://schemas.microsoft.com/office/drawing/2014/main" id="{21C21925-DE68-6E9F-0E7B-6CDEF1E587E9}"/>
              </a:ext>
            </a:extLst>
          </p:cNvPr>
          <p:cNvSpPr>
            <a:spLocks noGrp="1"/>
          </p:cNvSpPr>
          <p:nvPr>
            <p:ph type="sldNum" sz="quarter" idx="5"/>
          </p:nvPr>
        </p:nvSpPr>
        <p:spPr/>
        <p:txBody>
          <a:bodyPr/>
          <a:lstStyle/>
          <a:p>
            <a:fld id="{CC8F9DBB-F6D2-4832-AC52-EFCFF9FCBE7C}" type="slidenum">
              <a:rPr lang="en-US" smtClean="0"/>
              <a:t>7</a:t>
            </a:fld>
            <a:endParaRPr lang="en-US"/>
          </a:p>
        </p:txBody>
      </p:sp>
    </p:spTree>
    <p:extLst>
      <p:ext uri="{BB962C8B-B14F-4D97-AF65-F5344CB8AC3E}">
        <p14:creationId xmlns:p14="http://schemas.microsoft.com/office/powerpoint/2010/main" val="137445962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CC8F9DBB-F6D2-4832-AC52-EFCFF9FCBE7C}" type="slidenum">
              <a:rPr lang="en-US" smtClean="0"/>
              <a:t>8</a:t>
            </a:fld>
            <a:endParaRPr lang="en-US"/>
          </a:p>
        </p:txBody>
      </p:sp>
    </p:spTree>
    <p:extLst>
      <p:ext uri="{BB962C8B-B14F-4D97-AF65-F5344CB8AC3E}">
        <p14:creationId xmlns:p14="http://schemas.microsoft.com/office/powerpoint/2010/main" val="233701255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Why ? again</a:t>
            </a:r>
          </a:p>
        </p:txBody>
      </p:sp>
      <p:sp>
        <p:nvSpPr>
          <p:cNvPr id="4" name="Slide Number Placeholder 3"/>
          <p:cNvSpPr>
            <a:spLocks noGrp="1"/>
          </p:cNvSpPr>
          <p:nvPr>
            <p:ph type="sldNum" sz="quarter" idx="5"/>
          </p:nvPr>
        </p:nvSpPr>
        <p:spPr/>
        <p:txBody>
          <a:bodyPr/>
          <a:lstStyle/>
          <a:p>
            <a:fld id="{CC8F9DBB-F6D2-4832-AC52-EFCFF9FCBE7C}" type="slidenum">
              <a:rPr lang="en-US" smtClean="0"/>
              <a:t>9</a:t>
            </a:fld>
            <a:endParaRPr lang="en-US"/>
          </a:p>
        </p:txBody>
      </p:sp>
    </p:spTree>
    <p:extLst>
      <p:ext uri="{BB962C8B-B14F-4D97-AF65-F5344CB8AC3E}">
        <p14:creationId xmlns:p14="http://schemas.microsoft.com/office/powerpoint/2010/main" val="336554732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A78D082-A35F-8CDC-8078-2BDC012DA6F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8F82C43-E319-4152-4FA0-123154A8D38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27EA9A9-F437-FED7-482D-C864E2B9ECE3}"/>
              </a:ext>
            </a:extLst>
          </p:cNvPr>
          <p:cNvSpPr>
            <a:spLocks noGrp="1"/>
          </p:cNvSpPr>
          <p:nvPr>
            <p:ph type="body" idx="1"/>
          </p:nvPr>
        </p:nvSpPr>
        <p:spPr/>
        <p:txBody>
          <a:bodyPr/>
          <a:lstStyle/>
          <a:p>
            <a:r>
              <a:rPr lang="en-US" dirty="0"/>
              <a:t>Before the why? Look at two faces</a:t>
            </a:r>
          </a:p>
          <a:p>
            <a:endParaRPr lang="en-US" dirty="0"/>
          </a:p>
          <a:p>
            <a:r>
              <a:rPr lang="en-US" dirty="0"/>
              <a:t>Two members brought up the basis for this talk, one on the difficulty in not judging others and a second “wokeness needs to be revisited”</a:t>
            </a:r>
          </a:p>
          <a:p>
            <a:endParaRPr lang="en-US" dirty="0"/>
          </a:p>
          <a:p>
            <a:r>
              <a:rPr lang="en-US" dirty="0"/>
              <a:t>The punch line I “If you have prayed and continue to pray</a:t>
            </a:r>
            <a:r>
              <a:rPr lang="en-US" baseline="0" dirty="0"/>
              <a:t> to Love God, you are ok”</a:t>
            </a:r>
            <a:endParaRPr lang="en-US" dirty="0"/>
          </a:p>
        </p:txBody>
      </p:sp>
      <p:sp>
        <p:nvSpPr>
          <p:cNvPr id="4" name="Slide Number Placeholder 3">
            <a:extLst>
              <a:ext uri="{FF2B5EF4-FFF2-40B4-BE49-F238E27FC236}">
                <a16:creationId xmlns:a16="http://schemas.microsoft.com/office/drawing/2014/main" id="{B48ED409-6ECF-D3FA-D01D-63D814E1D9BD}"/>
              </a:ext>
            </a:extLst>
          </p:cNvPr>
          <p:cNvSpPr>
            <a:spLocks noGrp="1"/>
          </p:cNvSpPr>
          <p:nvPr>
            <p:ph type="sldNum" sz="quarter" idx="5"/>
          </p:nvPr>
        </p:nvSpPr>
        <p:spPr/>
        <p:txBody>
          <a:bodyPr/>
          <a:lstStyle/>
          <a:p>
            <a:fld id="{CC8F9DBB-F6D2-4832-AC52-EFCFF9FCBE7C}" type="slidenum">
              <a:rPr lang="en-US" smtClean="0"/>
              <a:t>10</a:t>
            </a:fld>
            <a:endParaRPr lang="en-US"/>
          </a:p>
        </p:txBody>
      </p:sp>
    </p:spTree>
    <p:extLst>
      <p:ext uri="{BB962C8B-B14F-4D97-AF65-F5344CB8AC3E}">
        <p14:creationId xmlns:p14="http://schemas.microsoft.com/office/powerpoint/2010/main" val="164633646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AE4964-B8D9-8788-B90C-AFE6B3F8A99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461165E-6425-3E5B-B102-A2C7387D7BE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A31873E9-475F-E3D4-8971-789C37AA671F}"/>
              </a:ext>
            </a:extLst>
          </p:cNvPr>
          <p:cNvSpPr>
            <a:spLocks noGrp="1"/>
          </p:cNvSpPr>
          <p:nvPr>
            <p:ph type="body" idx="1"/>
          </p:nvPr>
        </p:nvSpPr>
        <p:spPr/>
        <p:txBody>
          <a:bodyPr/>
          <a:lstStyle/>
          <a:p>
            <a:r>
              <a:rPr lang="en-US" b="1" dirty="0"/>
              <a:t>, refuses to trust in God’s ultimate providence See Our Compass line 1</a:t>
            </a:r>
            <a:endParaRPr lang="en-US" dirty="0"/>
          </a:p>
        </p:txBody>
      </p:sp>
      <p:sp>
        <p:nvSpPr>
          <p:cNvPr id="4" name="Slide Number Placeholder 3">
            <a:extLst>
              <a:ext uri="{FF2B5EF4-FFF2-40B4-BE49-F238E27FC236}">
                <a16:creationId xmlns:a16="http://schemas.microsoft.com/office/drawing/2014/main" id="{17D29D03-7CA6-D789-6B2F-0A22C4E251EC}"/>
              </a:ext>
            </a:extLst>
          </p:cNvPr>
          <p:cNvSpPr>
            <a:spLocks noGrp="1"/>
          </p:cNvSpPr>
          <p:nvPr>
            <p:ph type="sldNum" sz="quarter" idx="5"/>
          </p:nvPr>
        </p:nvSpPr>
        <p:spPr/>
        <p:txBody>
          <a:bodyPr/>
          <a:lstStyle/>
          <a:p>
            <a:fld id="{CC8F9DBB-F6D2-4832-AC52-EFCFF9FCBE7C}" type="slidenum">
              <a:rPr lang="en-US" smtClean="0"/>
              <a:t>11</a:t>
            </a:fld>
            <a:endParaRPr lang="en-US"/>
          </a:p>
        </p:txBody>
      </p:sp>
    </p:spTree>
    <p:extLst>
      <p:ext uri="{BB962C8B-B14F-4D97-AF65-F5344CB8AC3E}">
        <p14:creationId xmlns:p14="http://schemas.microsoft.com/office/powerpoint/2010/main" val="62636477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Again the same question</a:t>
            </a:r>
          </a:p>
        </p:txBody>
      </p:sp>
      <p:sp>
        <p:nvSpPr>
          <p:cNvPr id="4" name="Slide Number Placeholder 3"/>
          <p:cNvSpPr>
            <a:spLocks noGrp="1"/>
          </p:cNvSpPr>
          <p:nvPr>
            <p:ph type="sldNum" sz="quarter" idx="5"/>
          </p:nvPr>
        </p:nvSpPr>
        <p:spPr/>
        <p:txBody>
          <a:bodyPr/>
          <a:lstStyle/>
          <a:p>
            <a:fld id="{CC8F9DBB-F6D2-4832-AC52-EFCFF9FCBE7C}" type="slidenum">
              <a:rPr lang="en-US" smtClean="0"/>
              <a:t>14</a:t>
            </a:fld>
            <a:endParaRPr lang="en-US"/>
          </a:p>
        </p:txBody>
      </p:sp>
    </p:spTree>
    <p:extLst>
      <p:ext uri="{BB962C8B-B14F-4D97-AF65-F5344CB8AC3E}">
        <p14:creationId xmlns:p14="http://schemas.microsoft.com/office/powerpoint/2010/main" val="345963420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 missed the real definition of the Unitive state – I thought immediately of heaven. But it is how you live your life each day.</a:t>
            </a:r>
          </a:p>
          <a:p>
            <a:r>
              <a:rPr lang="en-US" dirty="0"/>
              <a:t>Each day the world is trying to get you to reject the unitive state and accept some false notion that you know how things should be</a:t>
            </a:r>
          </a:p>
        </p:txBody>
      </p:sp>
      <p:sp>
        <p:nvSpPr>
          <p:cNvPr id="4" name="Slide Number Placeholder 3"/>
          <p:cNvSpPr>
            <a:spLocks noGrp="1"/>
          </p:cNvSpPr>
          <p:nvPr>
            <p:ph type="sldNum" sz="quarter" idx="5"/>
          </p:nvPr>
        </p:nvSpPr>
        <p:spPr/>
        <p:txBody>
          <a:bodyPr/>
          <a:lstStyle/>
          <a:p>
            <a:fld id="{CC8F9DBB-F6D2-4832-AC52-EFCFF9FCBE7C}" type="slidenum">
              <a:rPr lang="en-US" smtClean="0"/>
              <a:t>16</a:t>
            </a:fld>
            <a:endParaRPr lang="en-US"/>
          </a:p>
        </p:txBody>
      </p:sp>
    </p:spTree>
    <p:extLst>
      <p:ext uri="{BB962C8B-B14F-4D97-AF65-F5344CB8AC3E}">
        <p14:creationId xmlns:p14="http://schemas.microsoft.com/office/powerpoint/2010/main" val="12487113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FED9-57B9-C49B-61A9-2E5FD8944ACE}"/>
              </a:ext>
            </a:extLst>
          </p:cNvPr>
          <p:cNvSpPr>
            <a:spLocks noGrp="1"/>
          </p:cNvSpPr>
          <p:nvPr>
            <p:ph type="ctrTitle"/>
          </p:nvPr>
        </p:nvSpPr>
        <p:spPr>
          <a:xfrm>
            <a:off x="1524000" y="1122363"/>
            <a:ext cx="9144000" cy="2387600"/>
          </a:xfrm>
          <a:prstGeom prst="rect">
            <a:avLst/>
          </a:prstGeo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D6C3E5-E25C-5DF8-1D2A-18DC280D82C7}"/>
              </a:ext>
            </a:extLst>
          </p:cNvPr>
          <p:cNvSpPr>
            <a:spLocks noGrp="1"/>
          </p:cNvSpPr>
          <p:nvPr>
            <p:ph type="subTitle" idx="1"/>
          </p:nvPr>
        </p:nvSpPr>
        <p:spPr>
          <a:xfrm>
            <a:off x="1524000" y="3602038"/>
            <a:ext cx="9144000" cy="1655762"/>
          </a:xfrm>
          <a:prstGeom prst="rect">
            <a:avLst/>
          </a:prstGeo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EFCB64-2BF9-5E5F-0B73-DF772FD3C8D5}"/>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2928D230-FD53-7D15-59D8-09AD7FA7FC4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3DF74A27-4180-7711-1F6D-D759D00511AC}"/>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8375090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2172-A2CF-65C5-98FB-AA8D8BAD77B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72E81437-6777-C928-9BB3-AC01058235F9}"/>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4" name="Footer Placeholder 3">
            <a:extLst>
              <a:ext uri="{FF2B5EF4-FFF2-40B4-BE49-F238E27FC236}">
                <a16:creationId xmlns:a16="http://schemas.microsoft.com/office/drawing/2014/main" id="{843B35EF-1A43-A0A1-1693-1BFF2B350490}"/>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C8D8634D-EDC0-310B-2310-98EDC362B3CD}"/>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79061459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8459-842D-61E2-F4BB-F4F84AE8DA9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2CB0A3CF-FB51-6D98-1DDB-6C1DAF481BCF}"/>
              </a:ext>
            </a:extLst>
          </p:cNvPr>
          <p:cNvSpPr>
            <a:spLocks noGrp="1"/>
          </p:cNvSpPr>
          <p:nvPr>
            <p:ph idx="1"/>
          </p:nvPr>
        </p:nvSpPr>
        <p:spPr>
          <a:xfrm>
            <a:off x="838200" y="1825625"/>
            <a:ext cx="10515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55EC21-CF10-B303-0BDA-23AA0336BC86}"/>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1B38FCF0-E6B9-3259-9609-086250759B7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6F5F9B2C-FF7E-A204-A06D-AF02470E85E7}"/>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8360506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2193-8A2D-CA00-CF1D-45B5E440E345}"/>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87C38B-9820-7060-7599-970D63BAA9FF}"/>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B3C055-C04F-0DC5-8BDC-F93B3B9BD0E4}"/>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C187638D-056C-4D55-A6C6-D86D5C30E87E}"/>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AD679602-2565-0DF7-4B3C-6ACEEC4F5725}"/>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51709042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F0E6D-1325-22FA-454E-A9FB521E1024}"/>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1FDB13AA-C1AB-4A35-D65E-264393952BE3}"/>
              </a:ext>
            </a:extLst>
          </p:cNvPr>
          <p:cNvSpPr>
            <a:spLocks noGrp="1"/>
          </p:cNvSpPr>
          <p:nvPr>
            <p:ph sz="half" idx="1"/>
          </p:nvPr>
        </p:nvSpPr>
        <p:spPr>
          <a:xfrm>
            <a:off x="838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3B5AD3-0F07-D192-F348-E201B94FD372}"/>
              </a:ext>
            </a:extLst>
          </p:cNvPr>
          <p:cNvSpPr>
            <a:spLocks noGrp="1"/>
          </p:cNvSpPr>
          <p:nvPr>
            <p:ph sz="half" idx="2"/>
          </p:nvPr>
        </p:nvSpPr>
        <p:spPr>
          <a:xfrm>
            <a:off x="6172200" y="1825625"/>
            <a:ext cx="51816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F6FCC6-1A64-ACB4-54A5-208BFF67CD9E}"/>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7731C8A8-941F-9D74-E67D-EF8162933AD9}"/>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0258D043-BA10-E14F-1A2F-EFCA055073C6}"/>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44342737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FE10E-F31D-C562-2BB2-505624D4B359}"/>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7D6D2EB5-4C87-C30C-3597-6ABFD6F31D2D}"/>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D60524-C6A4-9B07-AF83-E31C4120D26E}"/>
              </a:ext>
            </a:extLst>
          </p:cNvPr>
          <p:cNvSpPr>
            <a:spLocks noGrp="1"/>
          </p:cNvSpPr>
          <p:nvPr>
            <p:ph sz="half" idx="2"/>
          </p:nvPr>
        </p:nvSpPr>
        <p:spPr>
          <a:xfrm>
            <a:off x="839788" y="2505075"/>
            <a:ext cx="5157787"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6DC2C9-A21F-39A9-700C-5B976C647A81}"/>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15A728-7180-EB11-C031-6DA3283CB852}"/>
              </a:ext>
            </a:extLst>
          </p:cNvPr>
          <p:cNvSpPr>
            <a:spLocks noGrp="1"/>
          </p:cNvSpPr>
          <p:nvPr>
            <p:ph sz="quarter" idx="4"/>
          </p:nvPr>
        </p:nvSpPr>
        <p:spPr>
          <a:xfrm>
            <a:off x="6172200" y="2505075"/>
            <a:ext cx="5183188" cy="368458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4B5A20-1555-5093-68FC-55B59BDFD274}"/>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8" name="Footer Placeholder 7">
            <a:extLst>
              <a:ext uri="{FF2B5EF4-FFF2-40B4-BE49-F238E27FC236}">
                <a16:creationId xmlns:a16="http://schemas.microsoft.com/office/drawing/2014/main" id="{6A3549D1-F203-DBB6-EF22-7FA16B220CB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9" name="Slide Number Placeholder 8">
            <a:extLst>
              <a:ext uri="{FF2B5EF4-FFF2-40B4-BE49-F238E27FC236}">
                <a16:creationId xmlns:a16="http://schemas.microsoft.com/office/drawing/2014/main" id="{58B5F9BA-B257-6421-227F-260E4F1F2AFE}"/>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40810613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9759E-3D38-917B-E291-10BDFDE4AE62}"/>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7D20DB0B-5294-4889-5507-711C74913C3F}"/>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4" name="Footer Placeholder 3">
            <a:extLst>
              <a:ext uri="{FF2B5EF4-FFF2-40B4-BE49-F238E27FC236}">
                <a16:creationId xmlns:a16="http://schemas.microsoft.com/office/drawing/2014/main" id="{3A86227B-0696-8F56-F928-792C73DDBE2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BC57C8C7-B0E1-D783-2BFD-D70437BAB35C}"/>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40626139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C90450-2459-EFF2-7DF4-BD7957BA43F8}"/>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3" name="Footer Placeholder 2">
            <a:extLst>
              <a:ext uri="{FF2B5EF4-FFF2-40B4-BE49-F238E27FC236}">
                <a16:creationId xmlns:a16="http://schemas.microsoft.com/office/drawing/2014/main" id="{74B1955E-2917-F201-2BBF-96F4E7C46CBB}"/>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4" name="Slide Number Placeholder 3">
            <a:extLst>
              <a:ext uri="{FF2B5EF4-FFF2-40B4-BE49-F238E27FC236}">
                <a16:creationId xmlns:a16="http://schemas.microsoft.com/office/drawing/2014/main" id="{0ED68A1C-40F1-0A55-7201-CFAFBDDA0C0D}"/>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5677749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31822-86D5-4FB5-75BA-69B5234FDB44}"/>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65318E-7779-1CD4-EEAA-A6472564058C}"/>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83C14F-AE31-FFB2-8AE0-A7DE58B3635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631565-8A7E-4662-8C8C-E2B0B5121853}"/>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47248BAA-5D2A-ECF9-8166-0811460D1BCD}"/>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608B2493-BD43-8571-8A6E-2DFD536DA2E4}"/>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03661432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0C74-7156-CC88-4F40-0C077AC142F5}"/>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7766E0-3223-7A35-04B5-2B5FF833547A}"/>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B9993D-B877-28FC-3A0F-EC56D5D4B5B1}"/>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BEEE3E-E072-3F2D-9F5D-BA4F657EBBEE}"/>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70EBF29E-0238-7053-F590-7503EC52E03F}"/>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7" name="Slide Number Placeholder 6">
            <a:extLst>
              <a:ext uri="{FF2B5EF4-FFF2-40B4-BE49-F238E27FC236}">
                <a16:creationId xmlns:a16="http://schemas.microsoft.com/office/drawing/2014/main" id="{BE1170A2-16A9-35B3-DC05-B9EB7B343184}"/>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438220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38635-7A6F-7C9F-6C87-D2CBF8B93099}"/>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174C64-6722-0062-CF6C-4988D93BCB15}"/>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4D94B5-BFB5-66F4-9CE4-11B8BF281A39}"/>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7D2AEE91-B7DD-DEF9-52A0-BA38C5DD3687}"/>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D52D992F-A2C1-0FA8-456A-1E25EB8EAB4A}"/>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22737066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3D1E77-AACA-B65A-AC55-910BFC3C040E}"/>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373413-17DD-E384-05DB-376182D5AD64}"/>
              </a:ext>
            </a:extLst>
          </p:cNvPr>
          <p:cNvSpPr>
            <a:spLocks noGrp="1"/>
          </p:cNvSpPr>
          <p:nvPr>
            <p:ph type="body" orient="vert" idx="1"/>
          </p:nvPr>
        </p:nvSpPr>
        <p:spPr>
          <a:xfrm>
            <a:off x="838200" y="365125"/>
            <a:ext cx="7734300" cy="5811838"/>
          </a:xfrm>
          <a:prstGeom prst="rect">
            <a:avLst/>
          </a:prstGeo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BAF840-8A9C-783E-B56B-7AB82289A11F}"/>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8FB4CCB6-EAEB-89BF-E71B-4BB81B2BD062}"/>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6" name="Slide Number Placeholder 5">
            <a:extLst>
              <a:ext uri="{FF2B5EF4-FFF2-40B4-BE49-F238E27FC236}">
                <a16:creationId xmlns:a16="http://schemas.microsoft.com/office/drawing/2014/main" id="{597BFEF7-DE53-4865-7ED9-D125F0077AB1}"/>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895569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1DF57C-A3B1-2A62-FE97-716B43029353}"/>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37D60426-C586-54E7-E41B-E3774C927540}"/>
              </a:ext>
            </a:extLst>
          </p:cNvPr>
          <p:cNvSpPr>
            <a:spLocks noGrp="1"/>
          </p:cNvSpPr>
          <p:nvPr>
            <p:ph type="dt" sz="half" idx="10"/>
          </p:nvPr>
        </p:nvSpPr>
        <p:spPr>
          <a:xfrm>
            <a:off x="838200" y="6356350"/>
            <a:ext cx="2743200" cy="365125"/>
          </a:xfrm>
          <a:prstGeom prst="rect">
            <a:avLst/>
          </a:prstGeom>
        </p:spPr>
        <p:txBody>
          <a:bodyPr/>
          <a:lstStyle/>
          <a:p>
            <a:fld id="{C971A883-AA16-4503-8E0D-707B8E533FFC}" type="datetimeFigureOut">
              <a:rPr lang="en-US" smtClean="0"/>
              <a:t>10/7/2026</a:t>
            </a:fld>
            <a:endParaRPr lang="en-US"/>
          </a:p>
        </p:txBody>
      </p:sp>
      <p:sp>
        <p:nvSpPr>
          <p:cNvPr id="4" name="Footer Placeholder 3">
            <a:extLst>
              <a:ext uri="{FF2B5EF4-FFF2-40B4-BE49-F238E27FC236}">
                <a16:creationId xmlns:a16="http://schemas.microsoft.com/office/drawing/2014/main" id="{600F3F19-2233-7778-E8D0-FBE27B24935C}"/>
              </a:ext>
            </a:extLst>
          </p:cNvPr>
          <p:cNvSpPr>
            <a:spLocks noGrp="1"/>
          </p:cNvSpPr>
          <p:nvPr>
            <p:ph type="ftr" sz="quarter" idx="11"/>
          </p:nvPr>
        </p:nvSpPr>
        <p:spPr>
          <a:xfrm>
            <a:off x="4038600" y="6356350"/>
            <a:ext cx="4114800" cy="365125"/>
          </a:xfrm>
          <a:prstGeom prst="rect">
            <a:avLst/>
          </a:prstGeom>
        </p:spPr>
        <p:txBody>
          <a:bodyPr/>
          <a:lstStyle/>
          <a:p>
            <a:endParaRPr lang="en-US"/>
          </a:p>
        </p:txBody>
      </p:sp>
      <p:sp>
        <p:nvSpPr>
          <p:cNvPr id="5" name="Slide Number Placeholder 4">
            <a:extLst>
              <a:ext uri="{FF2B5EF4-FFF2-40B4-BE49-F238E27FC236}">
                <a16:creationId xmlns:a16="http://schemas.microsoft.com/office/drawing/2014/main" id="{D6267A9E-E772-E198-8E3C-F941C94A5278}"/>
              </a:ext>
            </a:extLst>
          </p:cNvPr>
          <p:cNvSpPr>
            <a:spLocks noGrp="1"/>
          </p:cNvSpPr>
          <p:nvPr>
            <p:ph type="sldNum" sz="quarter" idx="12"/>
          </p:nvPr>
        </p:nvSpPr>
        <p:spPr>
          <a:xfrm>
            <a:off x="8610600" y="6356350"/>
            <a:ext cx="2743200" cy="365125"/>
          </a:xfrm>
          <a:prstGeom prst="rect">
            <a:avLst/>
          </a:prstGeom>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79538558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FED9-57B9-C49B-61A9-2E5FD8944A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D6C3E5-E25C-5DF8-1D2A-18DC280D82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EFCB64-2BF9-5E5F-0B73-DF772FD3C8D5}"/>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2928D230-FD53-7D15-59D8-09AD7FA7FC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74A27-4180-7711-1F6D-D759D00511AC}"/>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06530405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2172-A2CF-65C5-98FB-AA8D8BAD77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E81437-6777-C928-9BB3-AC01058235F9}"/>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4" name="Footer Placeholder 3">
            <a:extLst>
              <a:ext uri="{FF2B5EF4-FFF2-40B4-BE49-F238E27FC236}">
                <a16:creationId xmlns:a16="http://schemas.microsoft.com/office/drawing/2014/main" id="{843B35EF-1A43-A0A1-1693-1BFF2B3504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D8634D-EDC0-310B-2310-98EDC362B3CD}"/>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98168353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8459-842D-61E2-F4BB-F4F84AE8DA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B0A3CF-FB51-6D98-1DDB-6C1DAF481B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55EC21-CF10-B303-0BDA-23AA0336BC86}"/>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1B38FCF0-E6B9-3259-9609-086250759B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5F9B2C-FF7E-A204-A06D-AF02470E85E7}"/>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6482166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2193-8A2D-CA00-CF1D-45B5E440E3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87C38B-9820-7060-7599-970D63BAA9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B3C055-C04F-0DC5-8BDC-F93B3B9BD0E4}"/>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C187638D-056C-4D55-A6C6-D86D5C30E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679602-2565-0DF7-4B3C-6ACEEC4F5725}"/>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25896623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F0E6D-1325-22FA-454E-A9FB521E10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DB13AA-C1AB-4A35-D65E-264393952B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3B5AD3-0F07-D192-F348-E201B94FD3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F6FCC6-1A64-ACB4-54A5-208BFF67CD9E}"/>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7731C8A8-941F-9D74-E67D-EF8162933A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8D043-BA10-E14F-1A2F-EFCA055073C6}"/>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49198892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FE10E-F31D-C562-2BB2-505624D4B3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D2EB5-4C87-C30C-3597-6ABFD6F31D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D60524-C6A4-9B07-AF83-E31C4120D2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6DC2C9-A21F-39A9-700C-5B976C647A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15A728-7180-EB11-C031-6DA3283CB8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4B5A20-1555-5093-68FC-55B59BDFD274}"/>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8" name="Footer Placeholder 7">
            <a:extLst>
              <a:ext uri="{FF2B5EF4-FFF2-40B4-BE49-F238E27FC236}">
                <a16:creationId xmlns:a16="http://schemas.microsoft.com/office/drawing/2014/main" id="{6A3549D1-F203-DBB6-EF22-7FA16B220C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B5F9BA-B257-6421-227F-260E4F1F2AFE}"/>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75051459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9759E-3D38-917B-E291-10BDFDE4AE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20DB0B-5294-4889-5507-711C74913C3F}"/>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4" name="Footer Placeholder 3">
            <a:extLst>
              <a:ext uri="{FF2B5EF4-FFF2-40B4-BE49-F238E27FC236}">
                <a16:creationId xmlns:a16="http://schemas.microsoft.com/office/drawing/2014/main" id="{3A86227B-0696-8F56-F928-792C73DDBE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57C8C7-B0E1-D783-2BFD-D70437BAB35C}"/>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40097033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C90450-2459-EFF2-7DF4-BD7957BA43F8}"/>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3" name="Footer Placeholder 2">
            <a:extLst>
              <a:ext uri="{FF2B5EF4-FFF2-40B4-BE49-F238E27FC236}">
                <a16:creationId xmlns:a16="http://schemas.microsoft.com/office/drawing/2014/main" id="{74B1955E-2917-F201-2BBF-96F4E7C46C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D68A1C-40F1-0A55-7201-CFAFBDDA0C0D}"/>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429227305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31822-86D5-4FB5-75BA-69B5234FDB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65318E-7779-1CD4-EEAA-A64725640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83C14F-AE31-FFB2-8AE0-A7DE58B36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631565-8A7E-4662-8C8C-E2B0B5121853}"/>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47248BAA-5D2A-ECF9-8166-0811460D1B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8B2493-BD43-8571-8A6E-2DFD536DA2E4}"/>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98487809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0C74-7156-CC88-4F40-0C077AC14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7766E0-3223-7A35-04B5-2B5FF83354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B9993D-B877-28FC-3A0F-EC56D5D4B5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BEEE3E-E072-3F2D-9F5D-BA4F657EBBEE}"/>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70EBF29E-0238-7053-F590-7503EC52E0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1170A2-16A9-35B3-DC05-B9EB7B343184}"/>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51799592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38635-7A6F-7C9F-6C87-D2CBF8B930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174C64-6722-0062-CF6C-4988D93BCB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4D94B5-BFB5-66F4-9CE4-11B8BF281A39}"/>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7D2AEE91-B7DD-DEF9-52A0-BA38C5DD36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2D992F-A2C1-0FA8-456A-1E25EB8EAB4A}"/>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4425069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3D1E77-AACA-B65A-AC55-910BFC3C04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373413-17DD-E384-05DB-376182D5AD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BAF840-8A9C-783E-B56B-7AB82289A11F}"/>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8FB4CCB6-EAEB-89BF-E71B-4BB81B2BD0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7BFEF7-DE53-4865-7ED9-D125F0077AB1}"/>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424954365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FED9-57B9-C49B-61A9-2E5FD8944A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D6C3E5-E25C-5DF8-1D2A-18DC280D82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EFCB64-2BF9-5E5F-0B73-DF772FD3C8D5}"/>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2928D230-FD53-7D15-59D8-09AD7FA7FC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74A27-4180-7711-1F6D-D759D00511AC}"/>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04624795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2172-A2CF-65C5-98FB-AA8D8BAD77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E81437-6777-C928-9BB3-AC01058235F9}"/>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4" name="Footer Placeholder 3">
            <a:extLst>
              <a:ext uri="{FF2B5EF4-FFF2-40B4-BE49-F238E27FC236}">
                <a16:creationId xmlns:a16="http://schemas.microsoft.com/office/drawing/2014/main" id="{843B35EF-1A43-A0A1-1693-1BFF2B3504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D8634D-EDC0-310B-2310-98EDC362B3CD}"/>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4279588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8459-842D-61E2-F4BB-F4F84AE8DA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B0A3CF-FB51-6D98-1DDB-6C1DAF481B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55EC21-CF10-B303-0BDA-23AA0336BC86}"/>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1B38FCF0-E6B9-3259-9609-086250759B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5F9B2C-FF7E-A204-A06D-AF02470E85E7}"/>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065152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2193-8A2D-CA00-CF1D-45B5E440E3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87C38B-9820-7060-7599-970D63BAA9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B3C055-C04F-0DC5-8BDC-F93B3B9BD0E4}"/>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C187638D-056C-4D55-A6C6-D86D5C30E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679602-2565-0DF7-4B3C-6ACEEC4F5725}"/>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407722020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F0E6D-1325-22FA-454E-A9FB521E10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DB13AA-C1AB-4A35-D65E-264393952B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3B5AD3-0F07-D192-F348-E201B94FD3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F6FCC6-1A64-ACB4-54A5-208BFF67CD9E}"/>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7731C8A8-941F-9D74-E67D-EF8162933A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8D043-BA10-E14F-1A2F-EFCA055073C6}"/>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58706308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FE10E-F31D-C562-2BB2-505624D4B3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D2EB5-4C87-C30C-3597-6ABFD6F31D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D60524-C6A4-9B07-AF83-E31C4120D2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6DC2C9-A21F-39A9-700C-5B976C647A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15A728-7180-EB11-C031-6DA3283CB8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4B5A20-1555-5093-68FC-55B59BDFD274}"/>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8" name="Footer Placeholder 7">
            <a:extLst>
              <a:ext uri="{FF2B5EF4-FFF2-40B4-BE49-F238E27FC236}">
                <a16:creationId xmlns:a16="http://schemas.microsoft.com/office/drawing/2014/main" id="{6A3549D1-F203-DBB6-EF22-7FA16B220C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B5F9BA-B257-6421-227F-260E4F1F2AFE}"/>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5592958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9759E-3D38-917B-E291-10BDFDE4AE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20DB0B-5294-4889-5507-711C74913C3F}"/>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4" name="Footer Placeholder 3">
            <a:extLst>
              <a:ext uri="{FF2B5EF4-FFF2-40B4-BE49-F238E27FC236}">
                <a16:creationId xmlns:a16="http://schemas.microsoft.com/office/drawing/2014/main" id="{3A86227B-0696-8F56-F928-792C73DDBE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57C8C7-B0E1-D783-2BFD-D70437BAB35C}"/>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7905390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C90450-2459-EFF2-7DF4-BD7957BA43F8}"/>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3" name="Footer Placeholder 2">
            <a:extLst>
              <a:ext uri="{FF2B5EF4-FFF2-40B4-BE49-F238E27FC236}">
                <a16:creationId xmlns:a16="http://schemas.microsoft.com/office/drawing/2014/main" id="{74B1955E-2917-F201-2BBF-96F4E7C46C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D68A1C-40F1-0A55-7201-CFAFBDDA0C0D}"/>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08249963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31822-86D5-4FB5-75BA-69B5234FDB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65318E-7779-1CD4-EEAA-A64725640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83C14F-AE31-FFB2-8AE0-A7DE58B36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631565-8A7E-4662-8C8C-E2B0B5121853}"/>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47248BAA-5D2A-ECF9-8166-0811460D1B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8B2493-BD43-8571-8A6E-2DFD536DA2E4}"/>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48081758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0C74-7156-CC88-4F40-0C077AC14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7766E0-3223-7A35-04B5-2B5FF83354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B9993D-B877-28FC-3A0F-EC56D5D4B5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BEEE3E-E072-3F2D-9F5D-BA4F657EBBEE}"/>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70EBF29E-0238-7053-F590-7503EC52E0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1170A2-16A9-35B3-DC05-B9EB7B343184}"/>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89681188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38635-7A6F-7C9F-6C87-D2CBF8B930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174C64-6722-0062-CF6C-4988D93BCB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4D94B5-BFB5-66F4-9CE4-11B8BF281A39}"/>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7D2AEE91-B7DD-DEF9-52A0-BA38C5DD36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2D992F-A2C1-0FA8-456A-1E25EB8EAB4A}"/>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57050355"/>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3D1E77-AACA-B65A-AC55-910BFC3C04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373413-17DD-E384-05DB-376182D5AD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BAF840-8A9C-783E-B56B-7AB82289A11F}"/>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8FB4CCB6-EAEB-89BF-E71B-4BB81B2BD0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7BFEF7-DE53-4865-7ED9-D125F0077AB1}"/>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425278962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3F7D8D-34EE-4C12-869C-227FDE31593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501F5AC-F93E-5C6F-5B14-14F9A6AFB4E5}"/>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E0691DCA-DD0C-DB2D-4E72-4FD646C6ECA6}"/>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5" name="Footer Placeholder 4">
            <a:extLst>
              <a:ext uri="{FF2B5EF4-FFF2-40B4-BE49-F238E27FC236}">
                <a16:creationId xmlns:a16="http://schemas.microsoft.com/office/drawing/2014/main" id="{6A5EC354-3941-EE05-7DDD-95118B86E3E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BD56236-5F8B-598D-2543-12B5F7758348}"/>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3596120507"/>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BA2F8-3436-F7DE-88A6-A8451BFC2E7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0A12F353-086E-3791-D12B-80D629F241E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7D02C27-2EB8-E11F-B2BE-A0EF96377856}"/>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5" name="Footer Placeholder 4">
            <a:extLst>
              <a:ext uri="{FF2B5EF4-FFF2-40B4-BE49-F238E27FC236}">
                <a16:creationId xmlns:a16="http://schemas.microsoft.com/office/drawing/2014/main" id="{71EA3329-362C-50F4-A891-3F4ADBAB289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898F1E9-B082-D441-05F1-DF7D7C15FAB4}"/>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245414300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97D5C7-358C-6CC3-1051-94F66B52DBA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294B590-D718-76F5-E0C1-467D138160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2EF543D5-7053-C04D-5081-1C9AE1495034}"/>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5" name="Footer Placeholder 4">
            <a:extLst>
              <a:ext uri="{FF2B5EF4-FFF2-40B4-BE49-F238E27FC236}">
                <a16:creationId xmlns:a16="http://schemas.microsoft.com/office/drawing/2014/main" id="{85780B90-5373-0765-7EBD-6A4049322D4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04DD749-A675-3BEA-9DFA-BAFF1C0B3B7E}"/>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93829322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B7D6D2F-EE31-2BE3-8D7F-6AA130F4F761}"/>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9DDCCA8-EA7A-3DD4-ADD8-72610DD7F04B}"/>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20A6C645-973E-258B-213D-820C40000017}"/>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441D40-349F-C501-72DF-5A3856994DC5}"/>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6" name="Footer Placeholder 5">
            <a:extLst>
              <a:ext uri="{FF2B5EF4-FFF2-40B4-BE49-F238E27FC236}">
                <a16:creationId xmlns:a16="http://schemas.microsoft.com/office/drawing/2014/main" id="{DB8922B5-AF71-9CD4-EA12-6984B8C788B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7F14DBE-6F3D-9F42-9915-93F53709E2B9}"/>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300336602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7D7E6FE-C699-3C4C-2290-EE3E34EAF84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86D281C-0748-7A41-FB0C-64DFB62FD66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BCE4958B-F743-8A66-9E95-E471309DC03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DB0BC79-D88C-B73B-0C73-9B49D7E3C41B}"/>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DE263D1A-40A6-CA82-11B3-CC26681F12C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C9AD936-8287-2FCC-8EB9-0B5F76D408C3}"/>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8" name="Footer Placeholder 7">
            <a:extLst>
              <a:ext uri="{FF2B5EF4-FFF2-40B4-BE49-F238E27FC236}">
                <a16:creationId xmlns:a16="http://schemas.microsoft.com/office/drawing/2014/main" id="{262A8915-EEFB-DF03-65C6-ED7A44E5DD50}"/>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FD91A285-76C1-FE75-A750-06602FAAE2F1}"/>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308344321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5E5240-D153-6C1E-21C6-2E096E09F229}"/>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68217B5-1928-B4E7-618B-9C777F4F4716}"/>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4" name="Footer Placeholder 3">
            <a:extLst>
              <a:ext uri="{FF2B5EF4-FFF2-40B4-BE49-F238E27FC236}">
                <a16:creationId xmlns:a16="http://schemas.microsoft.com/office/drawing/2014/main" id="{7F27B10A-F97D-B9DB-CB7C-352F80B21D6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05004328-7885-BBF7-A683-BFFCA946E677}"/>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216866670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63C1D40-D1D8-E523-76BB-5447FCC2DC1C}"/>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3" name="Footer Placeholder 2">
            <a:extLst>
              <a:ext uri="{FF2B5EF4-FFF2-40B4-BE49-F238E27FC236}">
                <a16:creationId xmlns:a16="http://schemas.microsoft.com/office/drawing/2014/main" id="{AD9EF68E-99CF-EBB1-2008-0CB7AEFF28D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6217819-3196-7CF4-E915-B500612F989F}"/>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173852202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3ED71D-201D-DA44-F927-D34034764F5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CD9D933-E01D-ABC6-6910-77EE92997E0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EF52B9B1-A0EF-C273-E33E-934A7938EF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D07BD9CC-8C7B-A39B-9E56-F4BD6B4F3B14}"/>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6" name="Footer Placeholder 5">
            <a:extLst>
              <a:ext uri="{FF2B5EF4-FFF2-40B4-BE49-F238E27FC236}">
                <a16:creationId xmlns:a16="http://schemas.microsoft.com/office/drawing/2014/main" id="{5F35A16A-05F8-7A8A-0717-3AC4729186E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0495C17-D987-1168-BA6D-C9E2C1A7EC87}"/>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244222364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1E94596-02F2-BF3F-AE2E-4C300EC4EE6D}"/>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5A7E5D39-AB1C-D500-54C1-9E0F97FB79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E163297-0333-2293-4BE7-7B1257EBD33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A6EF31F-31AD-9053-58DD-AF2076D098E0}"/>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6" name="Footer Placeholder 5">
            <a:extLst>
              <a:ext uri="{FF2B5EF4-FFF2-40B4-BE49-F238E27FC236}">
                <a16:creationId xmlns:a16="http://schemas.microsoft.com/office/drawing/2014/main" id="{03875B2E-7663-18DB-F6AF-9B8BD131FAE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92D4C3-1749-39C0-1741-DB444D668045}"/>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7922561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0A507-3B9C-9164-52FE-559CC77309C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A4676D3-274D-31BD-7B28-BE8C45EE58BF}"/>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6123C54-1F00-C542-971A-1393337DB8A0}"/>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5" name="Footer Placeholder 4">
            <a:extLst>
              <a:ext uri="{FF2B5EF4-FFF2-40B4-BE49-F238E27FC236}">
                <a16:creationId xmlns:a16="http://schemas.microsoft.com/office/drawing/2014/main" id="{00481005-779F-2A29-8F22-33404A9C795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7833B98-73DE-6A93-1F8F-BC8C560FF8B7}"/>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10120340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08E77A1B-38A9-D02D-6AA5-C7C44BEC8DF8}"/>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0886651-6460-6DE4-6A57-AC99C88D8F9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C7DF0AA-895D-AB1C-A0CD-CC9C46EDDCE6}"/>
              </a:ext>
            </a:extLst>
          </p:cNvPr>
          <p:cNvSpPr>
            <a:spLocks noGrp="1"/>
          </p:cNvSpPr>
          <p:nvPr>
            <p:ph type="dt" sz="half" idx="10"/>
          </p:nvPr>
        </p:nvSpPr>
        <p:spPr/>
        <p:txBody>
          <a:bodyPr/>
          <a:lstStyle/>
          <a:p>
            <a:fld id="{139E379F-9FF3-411E-B8C2-CCA0FD3A1BC8}" type="datetimeFigureOut">
              <a:rPr lang="en-US" smtClean="0"/>
              <a:t>10/7/2026</a:t>
            </a:fld>
            <a:endParaRPr lang="en-US"/>
          </a:p>
        </p:txBody>
      </p:sp>
      <p:sp>
        <p:nvSpPr>
          <p:cNvPr id="5" name="Footer Placeholder 4">
            <a:extLst>
              <a:ext uri="{FF2B5EF4-FFF2-40B4-BE49-F238E27FC236}">
                <a16:creationId xmlns:a16="http://schemas.microsoft.com/office/drawing/2014/main" id="{F9CC0C4B-43E3-56CF-AABA-04FA9EC3E6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A4F53BD-9793-8360-7432-9779AEDA823C}"/>
              </a:ext>
            </a:extLst>
          </p:cNvPr>
          <p:cNvSpPr>
            <a:spLocks noGrp="1"/>
          </p:cNvSpPr>
          <p:nvPr>
            <p:ph type="sldNum" sz="quarter" idx="12"/>
          </p:nvPr>
        </p:nvSpPr>
        <p:spPr/>
        <p:txBody>
          <a:bodyPr/>
          <a:lstStyle/>
          <a:p>
            <a:fld id="{75B32FBA-EABC-4D8E-ABB9-DA307E748429}" type="slidenum">
              <a:rPr lang="en-US" smtClean="0"/>
              <a:t>‹#›</a:t>
            </a:fld>
            <a:endParaRPr lang="en-US"/>
          </a:p>
        </p:txBody>
      </p:sp>
    </p:spTree>
    <p:extLst>
      <p:ext uri="{BB962C8B-B14F-4D97-AF65-F5344CB8AC3E}">
        <p14:creationId xmlns:p14="http://schemas.microsoft.com/office/powerpoint/2010/main" val="735754466"/>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24FED9-57B9-C49B-61A9-2E5FD8944ACE}"/>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F3D6C3E5-E25C-5DF8-1D2A-18DC280D82C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8DEFCB64-2BF9-5E5F-0B73-DF772FD3C8D5}"/>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2928D230-FD53-7D15-59D8-09AD7FA7FC4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DF74A27-4180-7711-1F6D-D759D00511AC}"/>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231108681"/>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AE2172-A2CF-65C5-98FB-AA8D8BAD77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2E81437-6777-C928-9BB3-AC01058235F9}"/>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4" name="Footer Placeholder 3">
            <a:extLst>
              <a:ext uri="{FF2B5EF4-FFF2-40B4-BE49-F238E27FC236}">
                <a16:creationId xmlns:a16="http://schemas.microsoft.com/office/drawing/2014/main" id="{843B35EF-1A43-A0A1-1693-1BFF2B35049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8D8634D-EDC0-310B-2310-98EDC362B3CD}"/>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984624966"/>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1B18459-842D-61E2-F4BB-F4F84AE8DA9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CB0A3CF-FB51-6D98-1DDB-6C1DAF481BCF}"/>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F55EC21-CF10-B303-0BDA-23AA0336BC86}"/>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1B38FCF0-E6B9-3259-9609-086250759B7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6F5F9B2C-FF7E-A204-A06D-AF02470E85E7}"/>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82657226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D2193-8A2D-CA00-CF1D-45B5E440E345}"/>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B187C38B-9820-7060-7599-970D63BAA9FF}"/>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4DB3C055-C04F-0DC5-8BDC-F93B3B9BD0E4}"/>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C187638D-056C-4D55-A6C6-D86D5C30E8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D679602-2565-0DF7-4B3C-6ACEEC4F5725}"/>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791545988"/>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E8F0E6D-1325-22FA-454E-A9FB521E102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FDB13AA-C1AB-4A35-D65E-264393952BE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CC3B5AD3-0F07-D192-F348-E201B94FD372}"/>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D5F6FCC6-1A64-ACB4-54A5-208BFF67CD9E}"/>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7731C8A8-941F-9D74-E67D-EF8162933AD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8D043-BA10-E14F-1A2F-EFCA055073C6}"/>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285840556"/>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EFE10E-F31D-C562-2BB2-505624D4B359}"/>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D6D2EB5-4C87-C30C-3597-6ABFD6F31D2D}"/>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28D60524-C6A4-9B07-AF83-E31C4120D26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856DC2C9-A21F-39A9-700C-5B976C647A81}"/>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3E15A728-7180-EB11-C031-6DA3283CB852}"/>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E4B5A20-1555-5093-68FC-55B59BDFD274}"/>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8" name="Footer Placeholder 7">
            <a:extLst>
              <a:ext uri="{FF2B5EF4-FFF2-40B4-BE49-F238E27FC236}">
                <a16:creationId xmlns:a16="http://schemas.microsoft.com/office/drawing/2014/main" id="{6A3549D1-F203-DBB6-EF22-7FA16B220CBF}"/>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8B5F9BA-B257-6421-227F-260E4F1F2AFE}"/>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879512865"/>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9759E-3D38-917B-E291-10BDFDE4AE6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7D20DB0B-5294-4889-5507-711C74913C3F}"/>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4" name="Footer Placeholder 3">
            <a:extLst>
              <a:ext uri="{FF2B5EF4-FFF2-40B4-BE49-F238E27FC236}">
                <a16:creationId xmlns:a16="http://schemas.microsoft.com/office/drawing/2014/main" id="{3A86227B-0696-8F56-F928-792C73DDBE2D}"/>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C57C8C7-B0E1-D783-2BFD-D70437BAB35C}"/>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322396192"/>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EDC90450-2459-EFF2-7DF4-BD7957BA43F8}"/>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3" name="Footer Placeholder 2">
            <a:extLst>
              <a:ext uri="{FF2B5EF4-FFF2-40B4-BE49-F238E27FC236}">
                <a16:creationId xmlns:a16="http://schemas.microsoft.com/office/drawing/2014/main" id="{74B1955E-2917-F201-2BBF-96F4E7C46CB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0ED68A1C-40F1-0A55-7201-CFAFBDDA0C0D}"/>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05618986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531822-86D5-4FB5-75BA-69B5234FDB44}"/>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A365318E-7779-1CD4-EEAA-A6472564058C}"/>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7C83C14F-AE31-FFB2-8AE0-A7DE58B3635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9631565-8A7E-4662-8C8C-E2B0B5121853}"/>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47248BAA-5D2A-ECF9-8166-0811460D1BC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08B2493-BD43-8571-8A6E-2DFD536DA2E4}"/>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298861932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470C74-7156-CC88-4F40-0C077AC142F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8F7766E0-3223-7A35-04B5-2B5FF833547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C7B9993D-B877-28FC-3A0F-EC56D5D4B5B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81BEEE3E-E072-3F2D-9F5D-BA4F657EBBEE}"/>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6" name="Footer Placeholder 5">
            <a:extLst>
              <a:ext uri="{FF2B5EF4-FFF2-40B4-BE49-F238E27FC236}">
                <a16:creationId xmlns:a16="http://schemas.microsoft.com/office/drawing/2014/main" id="{70EBF29E-0238-7053-F590-7503EC52E03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E1170A2-16A9-35B3-DC05-B9EB7B343184}"/>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182302700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638635-7A6F-7C9F-6C87-D2CBF8B9309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3174C64-6722-0062-CF6C-4988D93BCB1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14D94B5-BFB5-66F4-9CE4-11B8BF281A39}"/>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7D2AEE91-B7DD-DEF9-52A0-BA38C5DD36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D52D992F-A2C1-0FA8-456A-1E25EB8EAB4A}"/>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414173505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73D1E77-AACA-B65A-AC55-910BFC3C040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E373413-17DD-E384-05DB-376182D5AD64}"/>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5BAF840-8A9C-783E-B56B-7AB82289A11F}"/>
              </a:ext>
            </a:extLst>
          </p:cNvPr>
          <p:cNvSpPr>
            <a:spLocks noGrp="1"/>
          </p:cNvSpPr>
          <p:nvPr>
            <p:ph type="dt" sz="half" idx="10"/>
          </p:nvPr>
        </p:nvSpPr>
        <p:spPr/>
        <p:txBody>
          <a:body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8FB4CCB6-EAEB-89BF-E71B-4BB81B2BD06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7BFEF7-DE53-4865-7ED9-D125F0077AB1}"/>
              </a:ext>
            </a:extLst>
          </p:cNvPr>
          <p:cNvSpPr>
            <a:spLocks noGrp="1"/>
          </p:cNvSpPr>
          <p:nvPr>
            <p:ph type="sldNum" sz="quarter" idx="12"/>
          </p:nvPr>
        </p:nvSpPr>
        <p:spPr/>
        <p:txBody>
          <a:bodyPr/>
          <a:lstStyle/>
          <a:p>
            <a:fld id="{CB4500F5-B63A-411B-BB6A-B8785B9F1898}" type="slidenum">
              <a:rPr lang="en-US" smtClean="0"/>
              <a:t>‹#›</a:t>
            </a:fld>
            <a:endParaRPr lang="en-US"/>
          </a:p>
        </p:txBody>
      </p:sp>
    </p:spTree>
    <p:extLst>
      <p:ext uri="{BB962C8B-B14F-4D97-AF65-F5344CB8AC3E}">
        <p14:creationId xmlns:p14="http://schemas.microsoft.com/office/powerpoint/2010/main" val="4172786285"/>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itle">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868680" y="804672"/>
            <a:ext cx="10460736" cy="3255264"/>
          </a:xfrm>
        </p:spPr>
        <p:txBody>
          <a:bodyPr anchor="b">
            <a:noAutofit/>
          </a:bodyPr>
          <a:lstStyle>
            <a:lvl1pPr algn="ctr">
              <a:defRPr sz="7200" b="0">
                <a:solidFill>
                  <a:schemeClr val="accent1">
                    <a:lumMod val="20000"/>
                    <a:lumOff val="80000"/>
                  </a:schemeClr>
                </a:solidFill>
              </a:defRPr>
            </a:lvl1pPr>
          </a:lstStyle>
          <a:p>
            <a:r>
              <a:rPr lang="en-US" noProof="0"/>
              <a:t>Click to edit Master title style</a:t>
            </a:r>
            <a:endParaRPr lang="en-US" noProof="0" dirty="0"/>
          </a:p>
        </p:txBody>
      </p:sp>
      <p:sp>
        <p:nvSpPr>
          <p:cNvPr id="36" name="Text Placeholder 14">
            <a:extLst>
              <a:ext uri="{FF2B5EF4-FFF2-40B4-BE49-F238E27FC236}">
                <a16:creationId xmlns:a16="http://schemas.microsoft.com/office/drawing/2014/main" id="{2A3D73F7-77EC-4576-B541-20C032F462DC}"/>
              </a:ext>
            </a:extLst>
          </p:cNvPr>
          <p:cNvSpPr>
            <a:spLocks noGrp="1"/>
          </p:cNvSpPr>
          <p:nvPr userDrawn="1">
            <p:ph type="body" sz="quarter" idx="13"/>
          </p:nvPr>
        </p:nvSpPr>
        <p:spPr>
          <a:xfrm>
            <a:off x="3081573" y="4526280"/>
            <a:ext cx="6028854" cy="914400"/>
          </a:xfrm>
        </p:spPr>
        <p:txBody>
          <a:bodyPr anchor="t">
            <a:normAutofit/>
          </a:bodyPr>
          <a:lstStyle>
            <a:lvl1pPr marL="0" indent="0" algn="ctr">
              <a:buNone/>
              <a:defRPr sz="1600" b="0" i="0" cap="all" spc="300" baseline="0">
                <a:solidFill>
                  <a:schemeClr val="accent1">
                    <a:lumMod val="20000"/>
                    <a:lumOff val="80000"/>
                  </a:schemeClr>
                </a:solidFill>
              </a:defRPr>
            </a:lvl1pPr>
          </a:lstStyle>
          <a:p>
            <a:pPr lvl="0"/>
            <a:r>
              <a:rPr lang="en-US" noProof="0"/>
              <a:t>Click to edit Master text styles</a:t>
            </a:r>
          </a:p>
        </p:txBody>
      </p:sp>
      <p:sp>
        <p:nvSpPr>
          <p:cNvPr id="21" name="Rectangle 20">
            <a:extLst>
              <a:ext uri="{FF2B5EF4-FFF2-40B4-BE49-F238E27FC236}">
                <a16:creationId xmlns:a16="http://schemas.microsoft.com/office/drawing/2014/main" id="{2123959E-C8AF-2C32-A4AC-D79C711CACEF}"/>
              </a:ext>
            </a:extLst>
          </p:cNvPr>
          <p:cNvSpPr/>
          <p:nvPr userDrawn="1"/>
        </p:nvSpPr>
        <p:spPr>
          <a:xfrm>
            <a:off x="361950" y="327025"/>
            <a:ext cx="11468100" cy="6203950"/>
          </a:xfrm>
          <a:prstGeom prst="rect">
            <a:avLst/>
          </a:prstGeom>
          <a:noFill/>
          <a:ln w="28575" cap="flat">
            <a:solidFill>
              <a:schemeClr val="accent3">
                <a:lumMod val="40000"/>
                <a:lumOff val="60000"/>
              </a:schemeClr>
            </a:solidFill>
            <a:prstDash val="solid"/>
            <a:miter/>
          </a:ln>
        </p:spPr>
        <p:txBody>
          <a:bodyPr rtlCol="0" anchor="ctr"/>
          <a:lstStyle/>
          <a:p>
            <a:pPr algn="l"/>
            <a:endParaRPr lang="en-US" dirty="0"/>
          </a:p>
        </p:txBody>
      </p:sp>
      <p:grpSp>
        <p:nvGrpSpPr>
          <p:cNvPr id="48" name="Group 47">
            <a:extLst>
              <a:ext uri="{FF2B5EF4-FFF2-40B4-BE49-F238E27FC236}">
                <a16:creationId xmlns:a16="http://schemas.microsoft.com/office/drawing/2014/main" id="{1991AA11-ABBF-BFA0-AACD-5E0262702116}"/>
              </a:ext>
            </a:extLst>
          </p:cNvPr>
          <p:cNvGrpSpPr/>
          <p:nvPr userDrawn="1"/>
        </p:nvGrpSpPr>
        <p:grpSpPr>
          <a:xfrm>
            <a:off x="6096000" y="327025"/>
            <a:ext cx="0" cy="6203950"/>
            <a:chOff x="6096000" y="327025"/>
            <a:chExt cx="0" cy="6203950"/>
          </a:xfrm>
        </p:grpSpPr>
        <p:cxnSp>
          <p:nvCxnSpPr>
            <p:cNvPr id="49" name="Straight Connector 48">
              <a:extLst>
                <a:ext uri="{FF2B5EF4-FFF2-40B4-BE49-F238E27FC236}">
                  <a16:creationId xmlns:a16="http://schemas.microsoft.com/office/drawing/2014/main" id="{8CB6BE39-5971-4916-1DD7-91D7C3F31234}"/>
                </a:ext>
              </a:extLst>
            </p:cNvPr>
            <p:cNvCxnSpPr>
              <a:cxnSpLocks/>
            </p:cNvCxnSpPr>
            <p:nvPr/>
          </p:nvCxnSpPr>
          <p:spPr>
            <a:xfrm flipV="1">
              <a:off x="6096000" y="6281057"/>
              <a:ext cx="0" cy="249918"/>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50" name="Straight Connector 49">
              <a:extLst>
                <a:ext uri="{FF2B5EF4-FFF2-40B4-BE49-F238E27FC236}">
                  <a16:creationId xmlns:a16="http://schemas.microsoft.com/office/drawing/2014/main" id="{5CD84773-7D11-C9D4-A19C-4265A176EBAA}"/>
                </a:ext>
              </a:extLst>
            </p:cNvPr>
            <p:cNvCxnSpPr>
              <a:cxnSpLocks/>
            </p:cNvCxnSpPr>
            <p:nvPr/>
          </p:nvCxnSpPr>
          <p:spPr>
            <a:xfrm flipV="1">
              <a:off x="6096000" y="327025"/>
              <a:ext cx="0" cy="249918"/>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855135271"/>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obj" preserve="1">
  <p:cSld name="Agenda">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838200" y="853333"/>
            <a:ext cx="4844143" cy="5151334"/>
          </a:xfrm>
        </p:spPr>
        <p:txBody>
          <a:bodyPr anchor="ctr">
            <a:normAutofit/>
          </a:bodyPr>
          <a:lstStyle>
            <a:lvl1pPr algn="ctr">
              <a:defRPr sz="3600">
                <a:solidFill>
                  <a:schemeClr val="accent3"/>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6455229" y="853333"/>
            <a:ext cx="4920342" cy="5151334"/>
          </a:xfrm>
        </p:spPr>
        <p:txBody>
          <a:bodyPr anchor="ctr" anchorCtr="0">
            <a:normAutofit/>
          </a:bodyPr>
          <a:lstStyle>
            <a:lvl1pPr marL="0" indent="0" algn="ctr">
              <a:lnSpc>
                <a:spcPct val="200000"/>
              </a:lnSpc>
              <a:buNone/>
              <a:defRPr lang="en-US" sz="1600" kern="1200" cap="all" spc="300" dirty="0">
                <a:solidFill>
                  <a:prstClr val="black"/>
                </a:solidFill>
                <a:latin typeface="+mn-lt"/>
                <a:ea typeface="+mn-ea"/>
                <a:cs typeface="+mn-cs"/>
              </a:defRPr>
            </a:lvl1pPr>
            <a:lvl2pPr marL="742950" indent="-285750" algn="ctr">
              <a:lnSpc>
                <a:spcPct val="120000"/>
              </a:lnSpc>
              <a:buFont typeface="Arial" panose="020B0604020202020204" pitchFamily="34" charset="0"/>
              <a:buChar char="•"/>
              <a:defRPr lang="en-US" sz="1600" kern="1200" cap="none" spc="0" baseline="0" dirty="0">
                <a:solidFill>
                  <a:prstClr val="black"/>
                </a:solidFill>
                <a:latin typeface="+mn-lt"/>
                <a:ea typeface="+mn-ea"/>
                <a:cs typeface="+mn-cs"/>
              </a:defRPr>
            </a:lvl2pPr>
            <a:lvl3pPr marL="1200150" indent="-285750" algn="ctr">
              <a:lnSpc>
                <a:spcPct val="120000"/>
              </a:lnSpc>
              <a:buFont typeface="Arial" panose="020B0604020202020204" pitchFamily="34" charset="0"/>
              <a:buChar char="•"/>
              <a:defRPr lang="en-US" sz="1600" kern="1200" cap="none" spc="0" baseline="0" dirty="0">
                <a:solidFill>
                  <a:prstClr val="black"/>
                </a:solidFill>
                <a:latin typeface="+mn-lt"/>
                <a:ea typeface="+mn-ea"/>
                <a:cs typeface="+mn-cs"/>
              </a:defRPr>
            </a:lvl3pPr>
            <a:lvl4pPr marL="1657350" indent="-285750" algn="ctr">
              <a:lnSpc>
                <a:spcPct val="120000"/>
              </a:lnSpc>
              <a:buFont typeface="Arial" panose="020B0604020202020204" pitchFamily="34" charset="0"/>
              <a:buChar char="•"/>
              <a:defRPr lang="en-US" sz="1600" kern="1200" cap="none" spc="0" baseline="0" dirty="0">
                <a:solidFill>
                  <a:prstClr val="black"/>
                </a:solidFill>
                <a:latin typeface="+mn-lt"/>
                <a:ea typeface="+mn-ea"/>
                <a:cs typeface="+mn-cs"/>
              </a:defRPr>
            </a:lvl4pPr>
            <a:lvl5pPr marL="2114550" indent="-285750" algn="ctr">
              <a:lnSpc>
                <a:spcPct val="120000"/>
              </a:lnSpc>
              <a:buFont typeface="Arial" panose="020B0604020202020204" pitchFamily="34" charset="0"/>
              <a:buChar char="•"/>
              <a:defRPr lang="en-US" sz="1600" kern="1200" cap="none" spc="0" baseline="0" dirty="0">
                <a:solidFill>
                  <a:prstClr val="black"/>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0" name="Footer Placeholder 4">
            <a:extLst>
              <a:ext uri="{FF2B5EF4-FFF2-40B4-BE49-F238E27FC236}">
                <a16:creationId xmlns:a16="http://schemas.microsoft.com/office/drawing/2014/main" id="{EC2FAC39-06DA-FEF0-2302-B02B7C1CD3B1}"/>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9" name="Date Placeholder 3">
            <a:extLst>
              <a:ext uri="{FF2B5EF4-FFF2-40B4-BE49-F238E27FC236}">
                <a16:creationId xmlns:a16="http://schemas.microsoft.com/office/drawing/2014/main" id="{6244C766-4DBD-CE50-9374-1427F1FAE856}"/>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0B4AC9CD-0374-4BE7-8481-7982C4A3E9D1}" type="datetime1">
              <a:rPr lang="en-US" smtClean="0"/>
              <a:t>10/7/2026</a:t>
            </a:fld>
            <a:endParaRPr lang="en-US" dirty="0"/>
          </a:p>
        </p:txBody>
      </p:sp>
    </p:spTree>
    <p:extLst>
      <p:ext uri="{BB962C8B-B14F-4D97-AF65-F5344CB8AC3E}">
        <p14:creationId xmlns:p14="http://schemas.microsoft.com/office/powerpoint/2010/main" val="147234582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Section header 01">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838200" y="853334"/>
            <a:ext cx="4844142" cy="5151334"/>
          </a:xfrm>
        </p:spPr>
        <p:txBody>
          <a:bodyPr anchor="t">
            <a:noAutofit/>
          </a:bodyPr>
          <a:lstStyle>
            <a:lvl1pPr algn="l">
              <a:defRPr sz="5400" b="0">
                <a:solidFill>
                  <a:schemeClr val="accent1">
                    <a:lumMod val="20000"/>
                    <a:lumOff val="80000"/>
                  </a:schemeClr>
                </a:solidFill>
              </a:defRPr>
            </a:lvl1pPr>
          </a:lstStyle>
          <a:p>
            <a:r>
              <a:rPr lang="en-US" noProof="0"/>
              <a:t>Click to edit Master title style</a:t>
            </a:r>
            <a:endParaRPr lang="en-US" noProof="0" dirty="0"/>
          </a:p>
        </p:txBody>
      </p:sp>
      <p:sp>
        <p:nvSpPr>
          <p:cNvPr id="8" name="Picture Placeholder 7">
            <a:extLst>
              <a:ext uri="{FF2B5EF4-FFF2-40B4-BE49-F238E27FC236}">
                <a16:creationId xmlns:a16="http://schemas.microsoft.com/office/drawing/2014/main" id="{402CFA45-BBBD-162A-70AD-0B375405784D}"/>
              </a:ext>
            </a:extLst>
          </p:cNvPr>
          <p:cNvSpPr>
            <a:spLocks noGrp="1"/>
          </p:cNvSpPr>
          <p:nvPr>
            <p:ph type="pic" sz="quarter" idx="11"/>
          </p:nvPr>
        </p:nvSpPr>
        <p:spPr>
          <a:xfrm>
            <a:off x="6428012" y="685800"/>
            <a:ext cx="5070020" cy="5486400"/>
          </a:xfrm>
          <a:custGeom>
            <a:avLst/>
            <a:gdLst>
              <a:gd name="connsiteX0" fmla="*/ 5070020 w 5070020"/>
              <a:gd name="connsiteY0" fmla="*/ 0 h 5486400"/>
              <a:gd name="connsiteX1" fmla="*/ 5070020 w 5070020"/>
              <a:gd name="connsiteY1" fmla="*/ 5486400 h 5486400"/>
              <a:gd name="connsiteX2" fmla="*/ 0 w 5070020"/>
              <a:gd name="connsiteY2" fmla="*/ 5486399 h 5486400"/>
              <a:gd name="connsiteX3" fmla="*/ 0 w 5070020"/>
              <a:gd name="connsiteY3" fmla="*/ 579095 h 5486400"/>
              <a:gd name="connsiteX4" fmla="*/ 268 w 5070020"/>
              <a:gd name="connsiteY4" fmla="*/ 579362 h 5486400"/>
              <a:gd name="connsiteX5" fmla="*/ 582189 w 5070020"/>
              <a:gd name="connsiteY5" fmla="*/ 266 h 5486400"/>
              <a:gd name="connsiteX6" fmla="*/ 581922 w 5070020"/>
              <a:gd name="connsiteY6" fmla="*/ 1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0020" h="5486400">
                <a:moveTo>
                  <a:pt x="5070020" y="0"/>
                </a:moveTo>
                <a:lnTo>
                  <a:pt x="5070020" y="5486400"/>
                </a:lnTo>
                <a:lnTo>
                  <a:pt x="0" y="5486399"/>
                </a:lnTo>
                <a:lnTo>
                  <a:pt x="0" y="579095"/>
                </a:lnTo>
                <a:lnTo>
                  <a:pt x="268" y="579362"/>
                </a:lnTo>
                <a:lnTo>
                  <a:pt x="582189" y="266"/>
                </a:lnTo>
                <a:lnTo>
                  <a:pt x="581922" y="1"/>
                </a:lnTo>
                <a:close/>
              </a:path>
            </a:pathLst>
          </a:custGeom>
        </p:spPr>
        <p:txBody>
          <a:bodyPr wrap="square">
            <a:noAutofit/>
          </a:bodyPr>
          <a:lstStyle>
            <a:lvl1pPr marL="0" indent="0" algn="ctr">
              <a:buNone/>
              <a:defRPr sz="1600"/>
            </a:lvl1pPr>
          </a:lstStyle>
          <a:p>
            <a:r>
              <a:rPr lang="en-US"/>
              <a:t>Click icon to add picture</a:t>
            </a:r>
          </a:p>
        </p:txBody>
      </p:sp>
      <p:sp>
        <p:nvSpPr>
          <p:cNvPr id="4" name="Rectangle 3">
            <a:extLst>
              <a:ext uri="{FF2B5EF4-FFF2-40B4-BE49-F238E27FC236}">
                <a16:creationId xmlns:a16="http://schemas.microsoft.com/office/drawing/2014/main" id="{35CD2915-BBAC-A1F0-BC9D-D3EBE576B6CA}"/>
              </a:ext>
            </a:extLst>
          </p:cNvPr>
          <p:cNvSpPr/>
          <p:nvPr userDrawn="1"/>
        </p:nvSpPr>
        <p:spPr>
          <a:xfrm>
            <a:off x="361950" y="327025"/>
            <a:ext cx="11468100" cy="6203950"/>
          </a:xfrm>
          <a:prstGeom prst="rect">
            <a:avLst/>
          </a:prstGeom>
          <a:noFill/>
          <a:ln w="28575" cap="flat">
            <a:solidFill>
              <a:schemeClr val="accent3">
                <a:lumMod val="40000"/>
                <a:lumOff val="60000"/>
              </a:schemeClr>
            </a:solidFill>
            <a:prstDash val="solid"/>
            <a:miter/>
          </a:ln>
        </p:spPr>
        <p:txBody>
          <a:bodyPr rtlCol="0" anchor="ctr"/>
          <a:lstStyle/>
          <a:p>
            <a:pPr algn="l"/>
            <a:endParaRPr lang="en-US" dirty="0"/>
          </a:p>
        </p:txBody>
      </p:sp>
      <p:cxnSp>
        <p:nvCxnSpPr>
          <p:cNvPr id="6" name="Straight Connector 5">
            <a:extLst>
              <a:ext uri="{FF2B5EF4-FFF2-40B4-BE49-F238E27FC236}">
                <a16:creationId xmlns:a16="http://schemas.microsoft.com/office/drawing/2014/main" id="{731F310B-7369-4DED-0D01-CE0B2057D9A2}"/>
              </a:ext>
            </a:extLst>
          </p:cNvPr>
          <p:cNvCxnSpPr>
            <a:cxnSpLocks/>
          </p:cNvCxnSpPr>
          <p:nvPr/>
        </p:nvCxnSpPr>
        <p:spPr>
          <a:xfrm flipV="1">
            <a:off x="6096000" y="6281057"/>
            <a:ext cx="0" cy="24991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7F80554-A5C0-4DF5-30C7-E8509F4304C5}"/>
              </a:ext>
            </a:extLst>
          </p:cNvPr>
          <p:cNvCxnSpPr>
            <a:cxnSpLocks/>
          </p:cNvCxnSpPr>
          <p:nvPr/>
        </p:nvCxnSpPr>
        <p:spPr>
          <a:xfrm flipV="1">
            <a:off x="6096000" y="327025"/>
            <a:ext cx="0" cy="6160861"/>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2558707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Title and content 0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CAA9154-5D3B-2CDD-4D46-FD8867EFC004}"/>
              </a:ext>
            </a:extLst>
          </p:cNvPr>
          <p:cNvSpPr>
            <a:spLocks noGrp="1"/>
          </p:cNvSpPr>
          <p:nvPr>
            <p:ph type="title"/>
          </p:nvPr>
        </p:nvSpPr>
        <p:spPr>
          <a:xfrm>
            <a:off x="838200" y="853333"/>
            <a:ext cx="4844143" cy="5151334"/>
          </a:xfrm>
        </p:spPr>
        <p:txBody>
          <a:bodyPr anchor="ctr">
            <a:normAutofit/>
          </a:bodyPr>
          <a:lstStyle>
            <a:lvl1pPr algn="ctr">
              <a:defRPr sz="3600">
                <a:solidFill>
                  <a:schemeClr val="accent3"/>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6455228" y="853333"/>
            <a:ext cx="4997631" cy="5151334"/>
          </a:xfrm>
        </p:spPr>
        <p:txBody>
          <a:bodyPr anchor="ctr" anchorCtr="0">
            <a:normAutofit/>
          </a:bodyPr>
          <a:lstStyle>
            <a:lvl1pPr marL="0" indent="0">
              <a:lnSpc>
                <a:spcPct val="100000"/>
              </a:lnSpc>
              <a:buFont typeface="Arial" panose="020B0604020202020204" pitchFamily="34" charset="0"/>
              <a:buNone/>
              <a:defRPr lang="en-US" sz="2000" kern="1200" dirty="0">
                <a:solidFill>
                  <a:schemeClr val="tx1"/>
                </a:solidFill>
                <a:latin typeface="+mn-lt"/>
                <a:ea typeface="+mn-ea"/>
                <a:cs typeface="+mn-cs"/>
              </a:defRPr>
            </a:lvl1pPr>
            <a:lvl2pPr marL="800100" indent="-342900">
              <a:lnSpc>
                <a:spcPct val="100000"/>
              </a:lnSpc>
              <a:buFont typeface="Arial" panose="020B0604020202020204" pitchFamily="34" charset="0"/>
              <a:buChar char="•"/>
              <a:defRPr lang="en-US" sz="2000" kern="1200" dirty="0">
                <a:solidFill>
                  <a:schemeClr val="tx1"/>
                </a:solidFill>
                <a:latin typeface="+mn-lt"/>
                <a:ea typeface="+mn-ea"/>
                <a:cs typeface="+mn-cs"/>
              </a:defRPr>
            </a:lvl2pPr>
            <a:lvl3pPr marL="1257300" indent="-342900">
              <a:lnSpc>
                <a:spcPct val="100000"/>
              </a:lnSpc>
              <a:buFont typeface="Arial" panose="020B0604020202020204" pitchFamily="34" charset="0"/>
              <a:buChar char="•"/>
              <a:defRPr lang="en-US" sz="2000" kern="1200" dirty="0">
                <a:solidFill>
                  <a:schemeClr val="tx1"/>
                </a:solidFill>
                <a:latin typeface="+mn-lt"/>
                <a:ea typeface="+mn-ea"/>
                <a:cs typeface="+mn-cs"/>
              </a:defRPr>
            </a:lvl3pPr>
            <a:lvl4pPr marL="1714500" indent="-342900">
              <a:lnSpc>
                <a:spcPct val="100000"/>
              </a:lnSpc>
              <a:buFont typeface="Arial" panose="020B0604020202020204" pitchFamily="34" charset="0"/>
              <a:buChar char="•"/>
              <a:defRPr lang="en-US" sz="2000" kern="1200" dirty="0">
                <a:solidFill>
                  <a:schemeClr val="tx1"/>
                </a:solidFill>
                <a:latin typeface="+mn-lt"/>
                <a:ea typeface="+mn-ea"/>
                <a:cs typeface="+mn-cs"/>
              </a:defRPr>
            </a:lvl4pPr>
            <a:lvl5pPr marL="2171700" indent="-342900">
              <a:lnSpc>
                <a:spcPct val="100000"/>
              </a:lnSpc>
              <a:buFont typeface="Arial" panose="020B0604020202020204" pitchFamily="34" charset="0"/>
              <a:buChar char="•"/>
              <a:defRPr lang="en-US" sz="2000" kern="1200" dirty="0">
                <a:solidFill>
                  <a:schemeClr val="tx1"/>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4" name="Footer Placeholder 4">
            <a:extLst>
              <a:ext uri="{FF2B5EF4-FFF2-40B4-BE49-F238E27FC236}">
                <a16:creationId xmlns:a16="http://schemas.microsoft.com/office/drawing/2014/main" id="{024DDF44-6A4A-DA03-A8BE-598DC99E8900}"/>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13" name="Date Placeholder 3">
            <a:extLst>
              <a:ext uri="{FF2B5EF4-FFF2-40B4-BE49-F238E27FC236}">
                <a16:creationId xmlns:a16="http://schemas.microsoft.com/office/drawing/2014/main" id="{27F1B34D-5253-5267-DEAA-572BCF19BF8A}"/>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222400DF-651A-4479-9C74-9CDA47151016}" type="datetime1">
              <a:rPr lang="en-US" smtClean="0"/>
              <a:t>10/7/2026</a:t>
            </a:fld>
            <a:endParaRPr lang="en-US" dirty="0"/>
          </a:p>
        </p:txBody>
      </p:sp>
    </p:spTree>
    <p:extLst>
      <p:ext uri="{BB962C8B-B14F-4D97-AF65-F5344CB8AC3E}">
        <p14:creationId xmlns:p14="http://schemas.microsoft.com/office/powerpoint/2010/main" val="462701383"/>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Section header 02">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838200" y="853334"/>
            <a:ext cx="4844142" cy="3939646"/>
          </a:xfrm>
        </p:spPr>
        <p:txBody>
          <a:bodyPr anchor="t">
            <a:noAutofit/>
          </a:bodyPr>
          <a:lstStyle>
            <a:lvl1pPr algn="l">
              <a:defRPr sz="5400" b="0">
                <a:solidFill>
                  <a:schemeClr val="accent1">
                    <a:lumMod val="20000"/>
                    <a:lumOff val="80000"/>
                  </a:schemeClr>
                </a:solidFill>
              </a:defRPr>
            </a:lvl1pPr>
          </a:lstStyle>
          <a:p>
            <a:r>
              <a:rPr lang="en-US" noProof="0"/>
              <a:t>Click to edit Master title style</a:t>
            </a:r>
            <a:endParaRPr lang="en-US" noProof="0" dirty="0"/>
          </a:p>
        </p:txBody>
      </p:sp>
      <p:sp>
        <p:nvSpPr>
          <p:cNvPr id="3" name="Text Placeholder 14">
            <a:extLst>
              <a:ext uri="{FF2B5EF4-FFF2-40B4-BE49-F238E27FC236}">
                <a16:creationId xmlns:a16="http://schemas.microsoft.com/office/drawing/2014/main" id="{4F555129-A180-DABF-24A6-1FBDA958D770}"/>
              </a:ext>
            </a:extLst>
          </p:cNvPr>
          <p:cNvSpPr>
            <a:spLocks noGrp="1"/>
          </p:cNvSpPr>
          <p:nvPr>
            <p:ph type="body" sz="quarter" idx="13"/>
          </p:nvPr>
        </p:nvSpPr>
        <p:spPr>
          <a:xfrm>
            <a:off x="838199" y="5029200"/>
            <a:ext cx="4844143" cy="1169761"/>
          </a:xfrm>
        </p:spPr>
        <p:txBody>
          <a:bodyPr anchor="b">
            <a:normAutofit/>
          </a:bodyPr>
          <a:lstStyle>
            <a:lvl1pPr marL="0" indent="0" algn="l">
              <a:buNone/>
              <a:defRPr sz="1800" b="0" i="0" cap="all" spc="300" baseline="0">
                <a:solidFill>
                  <a:schemeClr val="accent1">
                    <a:lumMod val="20000"/>
                    <a:lumOff val="80000"/>
                  </a:schemeClr>
                </a:solidFill>
              </a:defRPr>
            </a:lvl1pPr>
          </a:lstStyle>
          <a:p>
            <a:pPr lvl="0"/>
            <a:r>
              <a:rPr lang="en-US" noProof="0"/>
              <a:t>Click to edit Master text styles</a:t>
            </a:r>
          </a:p>
        </p:txBody>
      </p:sp>
      <p:sp>
        <p:nvSpPr>
          <p:cNvPr id="5" name="Picture Placeholder 4">
            <a:extLst>
              <a:ext uri="{FF2B5EF4-FFF2-40B4-BE49-F238E27FC236}">
                <a16:creationId xmlns:a16="http://schemas.microsoft.com/office/drawing/2014/main" id="{7E309519-3E22-556C-E01C-12137A86C950}"/>
              </a:ext>
            </a:extLst>
          </p:cNvPr>
          <p:cNvSpPr>
            <a:spLocks noGrp="1"/>
          </p:cNvSpPr>
          <p:nvPr>
            <p:ph type="pic" sz="quarter" idx="11"/>
          </p:nvPr>
        </p:nvSpPr>
        <p:spPr>
          <a:xfrm>
            <a:off x="6428012" y="685800"/>
            <a:ext cx="5070020" cy="5486400"/>
          </a:xfrm>
          <a:custGeom>
            <a:avLst/>
            <a:gdLst>
              <a:gd name="connsiteX0" fmla="*/ 5070020 w 5070020"/>
              <a:gd name="connsiteY0" fmla="*/ 0 h 5486400"/>
              <a:gd name="connsiteX1" fmla="*/ 5070020 w 5070020"/>
              <a:gd name="connsiteY1" fmla="*/ 5486400 h 5486400"/>
              <a:gd name="connsiteX2" fmla="*/ 0 w 5070020"/>
              <a:gd name="connsiteY2" fmla="*/ 5486399 h 5486400"/>
              <a:gd name="connsiteX3" fmla="*/ 0 w 5070020"/>
              <a:gd name="connsiteY3" fmla="*/ 579095 h 5486400"/>
              <a:gd name="connsiteX4" fmla="*/ 268 w 5070020"/>
              <a:gd name="connsiteY4" fmla="*/ 579362 h 5486400"/>
              <a:gd name="connsiteX5" fmla="*/ 582189 w 5070020"/>
              <a:gd name="connsiteY5" fmla="*/ 266 h 5486400"/>
              <a:gd name="connsiteX6" fmla="*/ 581922 w 5070020"/>
              <a:gd name="connsiteY6" fmla="*/ 1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0020" h="5486400">
                <a:moveTo>
                  <a:pt x="5070020" y="0"/>
                </a:moveTo>
                <a:lnTo>
                  <a:pt x="5070020" y="5486400"/>
                </a:lnTo>
                <a:lnTo>
                  <a:pt x="0" y="5486399"/>
                </a:lnTo>
                <a:lnTo>
                  <a:pt x="0" y="579095"/>
                </a:lnTo>
                <a:lnTo>
                  <a:pt x="268" y="579362"/>
                </a:lnTo>
                <a:lnTo>
                  <a:pt x="582189" y="266"/>
                </a:lnTo>
                <a:lnTo>
                  <a:pt x="581922" y="1"/>
                </a:lnTo>
                <a:close/>
              </a:path>
            </a:pathLst>
          </a:custGeom>
        </p:spPr>
        <p:txBody>
          <a:bodyPr wrap="square">
            <a:noAutofit/>
          </a:bodyPr>
          <a:lstStyle>
            <a:lvl1pPr marL="0" indent="0" algn="ctr">
              <a:buNone/>
              <a:defRPr sz="1600"/>
            </a:lvl1pPr>
          </a:lstStyle>
          <a:p>
            <a:r>
              <a:rPr lang="en-US"/>
              <a:t>Click icon to add picture</a:t>
            </a:r>
          </a:p>
        </p:txBody>
      </p:sp>
      <p:sp>
        <p:nvSpPr>
          <p:cNvPr id="4" name="Rectangle 3">
            <a:extLst>
              <a:ext uri="{FF2B5EF4-FFF2-40B4-BE49-F238E27FC236}">
                <a16:creationId xmlns:a16="http://schemas.microsoft.com/office/drawing/2014/main" id="{35CD2915-BBAC-A1F0-BC9D-D3EBE576B6CA}"/>
              </a:ext>
            </a:extLst>
          </p:cNvPr>
          <p:cNvSpPr/>
          <p:nvPr userDrawn="1"/>
        </p:nvSpPr>
        <p:spPr>
          <a:xfrm>
            <a:off x="361950" y="327025"/>
            <a:ext cx="11468100" cy="6203950"/>
          </a:xfrm>
          <a:prstGeom prst="rect">
            <a:avLst/>
          </a:prstGeom>
          <a:noFill/>
          <a:ln w="28575" cap="flat">
            <a:solidFill>
              <a:schemeClr val="accent3">
                <a:lumMod val="60000"/>
                <a:lumOff val="40000"/>
              </a:schemeClr>
            </a:solidFill>
            <a:prstDash val="solid"/>
            <a:miter/>
          </a:ln>
        </p:spPr>
        <p:txBody>
          <a:bodyPr rtlCol="0" anchor="ctr"/>
          <a:lstStyle/>
          <a:p>
            <a:pPr algn="l"/>
            <a:endParaRPr lang="en-US" dirty="0"/>
          </a:p>
        </p:txBody>
      </p:sp>
      <p:cxnSp>
        <p:nvCxnSpPr>
          <p:cNvPr id="6" name="Straight Connector 5">
            <a:extLst>
              <a:ext uri="{FF2B5EF4-FFF2-40B4-BE49-F238E27FC236}">
                <a16:creationId xmlns:a16="http://schemas.microsoft.com/office/drawing/2014/main" id="{731F310B-7369-4DED-0D01-CE0B2057D9A2}"/>
              </a:ext>
            </a:extLst>
          </p:cNvPr>
          <p:cNvCxnSpPr>
            <a:cxnSpLocks/>
          </p:cNvCxnSpPr>
          <p:nvPr/>
        </p:nvCxnSpPr>
        <p:spPr>
          <a:xfrm flipV="1">
            <a:off x="6096000" y="6281057"/>
            <a:ext cx="0" cy="249918"/>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cxnSp>
        <p:nvCxnSpPr>
          <p:cNvPr id="7" name="Straight Connector 6">
            <a:extLst>
              <a:ext uri="{FF2B5EF4-FFF2-40B4-BE49-F238E27FC236}">
                <a16:creationId xmlns:a16="http://schemas.microsoft.com/office/drawing/2014/main" id="{C7F80554-A5C0-4DF5-30C7-E8509F4304C5}"/>
              </a:ext>
            </a:extLst>
          </p:cNvPr>
          <p:cNvCxnSpPr>
            <a:cxnSpLocks/>
          </p:cNvCxnSpPr>
          <p:nvPr/>
        </p:nvCxnSpPr>
        <p:spPr>
          <a:xfrm flipV="1">
            <a:off x="6096000" y="327025"/>
            <a:ext cx="0" cy="6160861"/>
          </a:xfrm>
          <a:prstGeom prst="line">
            <a:avLst/>
          </a:prstGeom>
          <a:ln w="28575">
            <a:solidFill>
              <a:schemeClr val="accent3">
                <a:lumMod val="60000"/>
                <a:lumOff val="4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1667719"/>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Two content 01">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E567DDB1-50BA-053F-5044-13CD972E03BF}"/>
              </a:ext>
            </a:extLst>
          </p:cNvPr>
          <p:cNvSpPr>
            <a:spLocks noGrp="1"/>
          </p:cNvSpPr>
          <p:nvPr>
            <p:ph type="title"/>
          </p:nvPr>
        </p:nvSpPr>
        <p:spPr>
          <a:xfrm>
            <a:off x="838200" y="853333"/>
            <a:ext cx="4844143" cy="2792412"/>
          </a:xfrm>
        </p:spPr>
        <p:txBody>
          <a:bodyPr anchor="t">
            <a:normAutofit/>
          </a:bodyPr>
          <a:lstStyle>
            <a:lvl1pPr algn="l">
              <a:defRPr sz="3600">
                <a:solidFill>
                  <a:schemeClr val="accent3"/>
                </a:solidFill>
              </a:defRPr>
            </a:lvl1pPr>
          </a:lstStyle>
          <a:p>
            <a:r>
              <a:rPr lang="en-US"/>
              <a:t>Click to edit Master title style</a:t>
            </a:r>
            <a:endParaRPr lang="en-US" dirty="0"/>
          </a:p>
        </p:txBody>
      </p:sp>
      <p:sp>
        <p:nvSpPr>
          <p:cNvPr id="2" name="Content Placeholder 3">
            <a:extLst>
              <a:ext uri="{FF2B5EF4-FFF2-40B4-BE49-F238E27FC236}">
                <a16:creationId xmlns:a16="http://schemas.microsoft.com/office/drawing/2014/main" id="{E0F5E438-B3C9-C45F-E900-E6E1E3E8DB1B}"/>
              </a:ext>
            </a:extLst>
          </p:cNvPr>
          <p:cNvSpPr>
            <a:spLocks noGrp="1"/>
          </p:cNvSpPr>
          <p:nvPr>
            <p:ph sz="half" idx="13"/>
          </p:nvPr>
        </p:nvSpPr>
        <p:spPr>
          <a:xfrm>
            <a:off x="838200" y="3813681"/>
            <a:ext cx="4898571" cy="2188317"/>
          </a:xfrm>
        </p:spPr>
        <p:txBody>
          <a:bodyPr>
            <a:normAutofit/>
          </a:bodyPr>
          <a:lstStyle>
            <a:lvl1pPr marL="0" indent="0">
              <a:lnSpc>
                <a:spcPct val="100000"/>
              </a:lnSpc>
              <a:buFont typeface="Arial" panose="020B0604020202020204" pitchFamily="34" charset="0"/>
              <a:buNone/>
              <a:defRPr sz="2000">
                <a:solidFill>
                  <a:schemeClr val="tx1"/>
                </a:solidFill>
              </a:defRPr>
            </a:lvl1pPr>
            <a:lvl2pPr marL="457200" indent="0">
              <a:lnSpc>
                <a:spcPct val="100000"/>
              </a:lnSpc>
              <a:buFont typeface="Arial" panose="020B0604020202020204" pitchFamily="34" charset="0"/>
              <a:buNone/>
              <a:defRPr sz="2000">
                <a:solidFill>
                  <a:schemeClr val="tx1"/>
                </a:solidFill>
              </a:defRPr>
            </a:lvl2pPr>
            <a:lvl3pPr marL="914400" indent="0">
              <a:lnSpc>
                <a:spcPct val="100000"/>
              </a:lnSpc>
              <a:buFont typeface="Arial" panose="020B0604020202020204" pitchFamily="34" charset="0"/>
              <a:buNone/>
              <a:defRPr sz="2000">
                <a:solidFill>
                  <a:schemeClr val="tx1"/>
                </a:solidFill>
              </a:defRPr>
            </a:lvl3pPr>
            <a:lvl4pPr marL="1371600" indent="0">
              <a:lnSpc>
                <a:spcPct val="100000"/>
              </a:lnSpc>
              <a:buFont typeface="Arial" panose="020B0604020202020204" pitchFamily="34" charset="0"/>
              <a:buNone/>
              <a:defRPr sz="2000">
                <a:solidFill>
                  <a:schemeClr val="tx1"/>
                </a:solidFill>
              </a:defRPr>
            </a:lvl4pPr>
            <a:lvl5pPr marL="1828800" indent="0">
              <a:lnSpc>
                <a:spcPct val="100000"/>
              </a:lnSpc>
              <a:buFont typeface="Arial" panose="020B0604020202020204" pitchFamily="34" charset="0"/>
              <a:buNone/>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p:nvPr>
        </p:nvSpPr>
        <p:spPr>
          <a:xfrm>
            <a:off x="6509656" y="850392"/>
            <a:ext cx="4844144" cy="5404104"/>
          </a:xfrm>
        </p:spPr>
        <p:txBody>
          <a:bodyPr>
            <a:normAutofit/>
          </a:bodyPr>
          <a:lstStyle>
            <a:lvl1pPr marL="0" indent="0">
              <a:lnSpc>
                <a:spcPct val="100000"/>
              </a:lnSpc>
              <a:buNone/>
              <a:defRPr sz="2400">
                <a:solidFill>
                  <a:schemeClr val="tx1"/>
                </a:solidFill>
              </a:defRPr>
            </a:lvl1pPr>
            <a:lvl2pPr marL="800100" indent="-342900">
              <a:lnSpc>
                <a:spcPct val="100000"/>
              </a:lnSpc>
              <a:buFont typeface="Arial" panose="020B0604020202020204" pitchFamily="34" charset="0"/>
              <a:buChar char="•"/>
              <a:defRPr sz="2400">
                <a:solidFill>
                  <a:schemeClr val="tx1"/>
                </a:solidFill>
              </a:defRPr>
            </a:lvl2pPr>
            <a:lvl3pPr marL="1257300" indent="-342900">
              <a:lnSpc>
                <a:spcPct val="100000"/>
              </a:lnSpc>
              <a:buFont typeface="Arial" panose="020B0604020202020204" pitchFamily="34" charset="0"/>
              <a:buChar char="•"/>
              <a:defRPr sz="2400">
                <a:solidFill>
                  <a:schemeClr val="tx1"/>
                </a:solidFill>
              </a:defRPr>
            </a:lvl3pPr>
            <a:lvl4pPr marL="1714500" indent="-342900">
              <a:lnSpc>
                <a:spcPct val="100000"/>
              </a:lnSpc>
              <a:buFont typeface="Arial" panose="020B0604020202020204" pitchFamily="34" charset="0"/>
              <a:buChar char="•"/>
              <a:defRPr sz="2400">
                <a:solidFill>
                  <a:schemeClr val="tx1"/>
                </a:solidFill>
              </a:defRPr>
            </a:lvl4pPr>
            <a:lvl5pPr marL="2171700" indent="-342900">
              <a:lnSpc>
                <a:spcPct val="100000"/>
              </a:lnSpc>
              <a:buFont typeface="Arial" panose="020B0604020202020204" pitchFamily="34" charset="0"/>
              <a:buChar char="•"/>
              <a:defRPr sz="24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6" name="Footer Placeholder 4">
            <a:extLst>
              <a:ext uri="{FF2B5EF4-FFF2-40B4-BE49-F238E27FC236}">
                <a16:creationId xmlns:a16="http://schemas.microsoft.com/office/drawing/2014/main" id="{779B0408-F353-B756-0CA4-644E881D17F4}"/>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5" name="Date Placeholder 3">
            <a:extLst>
              <a:ext uri="{FF2B5EF4-FFF2-40B4-BE49-F238E27FC236}">
                <a16:creationId xmlns:a16="http://schemas.microsoft.com/office/drawing/2014/main" id="{AD520D91-492B-A641-A848-BEB3248265F5}"/>
              </a:ext>
            </a:extLst>
          </p:cNvPr>
          <p:cNvSpPr>
            <a:spLocks noGrp="1"/>
          </p:cNvSpPr>
          <p:nvPr>
            <p:ph type="dt" sz="half" idx="14"/>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1201FEBF-D140-4633-9B70-3A503CA61AD4}" type="datetime1">
              <a:rPr lang="en-US" smtClean="0"/>
              <a:t>10/7/2026</a:t>
            </a:fld>
            <a:endParaRPr lang="en-US" dirty="0"/>
          </a:p>
        </p:txBody>
      </p:sp>
    </p:spTree>
    <p:extLst>
      <p:ext uri="{BB962C8B-B14F-4D97-AF65-F5344CB8AC3E}">
        <p14:creationId xmlns:p14="http://schemas.microsoft.com/office/powerpoint/2010/main" val="747541422"/>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Title and content with image">
    <p:bg>
      <p:bgPr>
        <a:solidFill>
          <a:schemeClr val="accent1">
            <a:lumMod val="20000"/>
            <a:lumOff val="80000"/>
          </a:schemeClr>
        </a:solidFill>
        <a:effectLst/>
      </p:bgPr>
    </p:bg>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ACD9AFCA-1D1A-D583-A3C7-F086816A2315}"/>
              </a:ext>
            </a:extLst>
          </p:cNvPr>
          <p:cNvCxnSpPr>
            <a:cxnSpLocks/>
          </p:cNvCxnSpPr>
          <p:nvPr userDrawn="1"/>
        </p:nvCxnSpPr>
        <p:spPr>
          <a:xfrm flipV="1">
            <a:off x="6096000" y="327025"/>
            <a:ext cx="0" cy="616086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6" name="Title 1">
            <a:extLst>
              <a:ext uri="{FF2B5EF4-FFF2-40B4-BE49-F238E27FC236}">
                <a16:creationId xmlns:a16="http://schemas.microsoft.com/office/drawing/2014/main" id="{4606A35E-DBB6-E5DF-F837-92E894DDB6DF}"/>
              </a:ext>
            </a:extLst>
          </p:cNvPr>
          <p:cNvSpPr>
            <a:spLocks noGrp="1"/>
          </p:cNvSpPr>
          <p:nvPr>
            <p:ph type="title"/>
          </p:nvPr>
        </p:nvSpPr>
        <p:spPr>
          <a:xfrm>
            <a:off x="838200" y="853333"/>
            <a:ext cx="4844143" cy="2792412"/>
          </a:xfrm>
        </p:spPr>
        <p:txBody>
          <a:bodyPr anchor="t">
            <a:normAutofit/>
          </a:bodyPr>
          <a:lstStyle>
            <a:lvl1pPr algn="l">
              <a:defRPr sz="3600">
                <a:solidFill>
                  <a:schemeClr val="accent3"/>
                </a:solidFill>
              </a:defRPr>
            </a:lvl1pPr>
          </a:lstStyle>
          <a:p>
            <a:r>
              <a:rPr lang="en-US"/>
              <a:t>Click to edit Master title style</a:t>
            </a:r>
            <a:endParaRPr lang="en-US" dirty="0"/>
          </a:p>
        </p:txBody>
      </p:sp>
      <p:sp>
        <p:nvSpPr>
          <p:cNvPr id="5" name="Content Placeholder 3">
            <a:extLst>
              <a:ext uri="{FF2B5EF4-FFF2-40B4-BE49-F238E27FC236}">
                <a16:creationId xmlns:a16="http://schemas.microsoft.com/office/drawing/2014/main" id="{0899541C-E35F-E909-EAA3-7931F9A15E4A}"/>
              </a:ext>
            </a:extLst>
          </p:cNvPr>
          <p:cNvSpPr>
            <a:spLocks noGrp="1"/>
          </p:cNvSpPr>
          <p:nvPr>
            <p:ph sz="half" idx="2"/>
          </p:nvPr>
        </p:nvSpPr>
        <p:spPr>
          <a:xfrm>
            <a:off x="838200" y="3813682"/>
            <a:ext cx="4898571" cy="2188317"/>
          </a:xfrm>
        </p:spPr>
        <p:txBody>
          <a:bodyPr>
            <a:normAutofit/>
          </a:bodyPr>
          <a:lstStyle>
            <a:lvl1pPr marL="0" indent="0">
              <a:lnSpc>
                <a:spcPct val="100000"/>
              </a:lnSpc>
              <a:buFont typeface="Arial" panose="020B0604020202020204" pitchFamily="34" charset="0"/>
              <a:buNone/>
              <a:defRPr sz="2000">
                <a:solidFill>
                  <a:schemeClr val="tx1"/>
                </a:solidFill>
              </a:defRPr>
            </a:lvl1pPr>
            <a:lvl2pPr marL="457200" indent="0">
              <a:lnSpc>
                <a:spcPct val="100000"/>
              </a:lnSpc>
              <a:buFont typeface="Arial" panose="020B0604020202020204" pitchFamily="34" charset="0"/>
              <a:buNone/>
              <a:defRPr sz="2000">
                <a:solidFill>
                  <a:schemeClr val="tx1"/>
                </a:solidFill>
              </a:defRPr>
            </a:lvl2pPr>
            <a:lvl3pPr marL="914400" indent="0">
              <a:lnSpc>
                <a:spcPct val="100000"/>
              </a:lnSpc>
              <a:buFont typeface="Arial" panose="020B0604020202020204" pitchFamily="34" charset="0"/>
              <a:buNone/>
              <a:defRPr sz="2000">
                <a:solidFill>
                  <a:schemeClr val="tx1"/>
                </a:solidFill>
              </a:defRPr>
            </a:lvl3pPr>
            <a:lvl4pPr marL="1371600" indent="0">
              <a:lnSpc>
                <a:spcPct val="100000"/>
              </a:lnSpc>
              <a:buFont typeface="Arial" panose="020B0604020202020204" pitchFamily="34" charset="0"/>
              <a:buNone/>
              <a:defRPr sz="2000">
                <a:solidFill>
                  <a:schemeClr val="tx1"/>
                </a:solidFill>
              </a:defRPr>
            </a:lvl4pPr>
            <a:lvl5pPr marL="1828800" indent="0">
              <a:lnSpc>
                <a:spcPct val="100000"/>
              </a:lnSpc>
              <a:buFont typeface="Arial" panose="020B0604020202020204" pitchFamily="34" charset="0"/>
              <a:buNone/>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2" name="Picture Placeholder 1">
            <a:extLst>
              <a:ext uri="{FF2B5EF4-FFF2-40B4-BE49-F238E27FC236}">
                <a16:creationId xmlns:a16="http://schemas.microsoft.com/office/drawing/2014/main" id="{9DB7DBB6-A2E9-1B6C-7928-330959C46249}"/>
              </a:ext>
            </a:extLst>
          </p:cNvPr>
          <p:cNvSpPr>
            <a:spLocks noGrp="1"/>
          </p:cNvSpPr>
          <p:nvPr>
            <p:ph type="pic" sz="quarter" idx="11"/>
          </p:nvPr>
        </p:nvSpPr>
        <p:spPr>
          <a:xfrm>
            <a:off x="6428012" y="685800"/>
            <a:ext cx="5070020" cy="5486400"/>
          </a:xfrm>
          <a:custGeom>
            <a:avLst/>
            <a:gdLst>
              <a:gd name="connsiteX0" fmla="*/ 5070020 w 5070020"/>
              <a:gd name="connsiteY0" fmla="*/ 0 h 5486400"/>
              <a:gd name="connsiteX1" fmla="*/ 5070020 w 5070020"/>
              <a:gd name="connsiteY1" fmla="*/ 5486400 h 5486400"/>
              <a:gd name="connsiteX2" fmla="*/ 0 w 5070020"/>
              <a:gd name="connsiteY2" fmla="*/ 5486399 h 5486400"/>
              <a:gd name="connsiteX3" fmla="*/ 0 w 5070020"/>
              <a:gd name="connsiteY3" fmla="*/ 579095 h 5486400"/>
              <a:gd name="connsiteX4" fmla="*/ 268 w 5070020"/>
              <a:gd name="connsiteY4" fmla="*/ 579362 h 5486400"/>
              <a:gd name="connsiteX5" fmla="*/ 582189 w 5070020"/>
              <a:gd name="connsiteY5" fmla="*/ 266 h 5486400"/>
              <a:gd name="connsiteX6" fmla="*/ 581922 w 5070020"/>
              <a:gd name="connsiteY6" fmla="*/ 1 h 5486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070020" h="5486400">
                <a:moveTo>
                  <a:pt x="5070020" y="0"/>
                </a:moveTo>
                <a:lnTo>
                  <a:pt x="5070020" y="5486400"/>
                </a:lnTo>
                <a:lnTo>
                  <a:pt x="0" y="5486399"/>
                </a:lnTo>
                <a:lnTo>
                  <a:pt x="0" y="579095"/>
                </a:lnTo>
                <a:lnTo>
                  <a:pt x="268" y="579362"/>
                </a:lnTo>
                <a:lnTo>
                  <a:pt x="582189" y="266"/>
                </a:lnTo>
                <a:lnTo>
                  <a:pt x="581922" y="1"/>
                </a:lnTo>
                <a:close/>
              </a:path>
            </a:pathLst>
          </a:custGeom>
        </p:spPr>
        <p:txBody>
          <a:bodyPr wrap="square">
            <a:noAutofit/>
          </a:bodyPr>
          <a:lstStyle>
            <a:lvl1pPr marL="0" indent="0" algn="ctr">
              <a:buNone/>
              <a:defRPr sz="1600"/>
            </a:lvl1pPr>
          </a:lstStyle>
          <a:p>
            <a:r>
              <a:rPr lang="en-US"/>
              <a:t>Click icon to add picture</a:t>
            </a:r>
          </a:p>
        </p:txBody>
      </p:sp>
      <p:sp>
        <p:nvSpPr>
          <p:cNvPr id="9" name="Footer Placeholder 4">
            <a:extLst>
              <a:ext uri="{FF2B5EF4-FFF2-40B4-BE49-F238E27FC236}">
                <a16:creationId xmlns:a16="http://schemas.microsoft.com/office/drawing/2014/main" id="{2D560E12-0714-B7BE-9ED4-842720026BED}"/>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Tree>
    <p:extLst>
      <p:ext uri="{BB962C8B-B14F-4D97-AF65-F5344CB8AC3E}">
        <p14:creationId xmlns:p14="http://schemas.microsoft.com/office/powerpoint/2010/main" val="418813519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Two content 0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8BA9668-A78D-632D-FE8F-C62FE04F29A6}"/>
              </a:ext>
            </a:extLst>
          </p:cNvPr>
          <p:cNvSpPr>
            <a:spLocks noGrp="1"/>
          </p:cNvSpPr>
          <p:nvPr>
            <p:ph type="title"/>
          </p:nvPr>
        </p:nvSpPr>
        <p:spPr>
          <a:xfrm>
            <a:off x="838200" y="853333"/>
            <a:ext cx="4844143" cy="2792412"/>
          </a:xfrm>
        </p:spPr>
        <p:txBody>
          <a:bodyPr anchor="t">
            <a:normAutofit/>
          </a:bodyPr>
          <a:lstStyle>
            <a:lvl1pPr algn="l">
              <a:defRPr sz="3600">
                <a:solidFill>
                  <a:schemeClr val="accent3"/>
                </a:solidFill>
              </a:defRPr>
            </a:lvl1pPr>
          </a:lstStyle>
          <a:p>
            <a:r>
              <a:rPr lang="en-US"/>
              <a:t>Click to edit Master title style</a:t>
            </a:r>
            <a:endParaRPr lang="en-US" dirty="0"/>
          </a:p>
        </p:txBody>
      </p:sp>
      <p:sp>
        <p:nvSpPr>
          <p:cNvPr id="4" name="Content Placeholder 3">
            <a:extLst>
              <a:ext uri="{FF2B5EF4-FFF2-40B4-BE49-F238E27FC236}">
                <a16:creationId xmlns:a16="http://schemas.microsoft.com/office/drawing/2014/main" id="{72DFB03A-367B-9ADA-8071-E22871EC115F}"/>
              </a:ext>
            </a:extLst>
          </p:cNvPr>
          <p:cNvSpPr>
            <a:spLocks noGrp="1"/>
          </p:cNvSpPr>
          <p:nvPr>
            <p:ph sz="half" idx="2"/>
          </p:nvPr>
        </p:nvSpPr>
        <p:spPr>
          <a:xfrm>
            <a:off x="838200" y="3813682"/>
            <a:ext cx="4898571" cy="2188317"/>
          </a:xfrm>
        </p:spPr>
        <p:txBody>
          <a:bodyPr>
            <a:normAutofit/>
          </a:bodyPr>
          <a:lstStyle>
            <a:lvl1pPr marL="0" indent="0">
              <a:lnSpc>
                <a:spcPct val="100000"/>
              </a:lnSpc>
              <a:buFont typeface="Arial" panose="020B0604020202020204" pitchFamily="34" charset="0"/>
              <a:buNone/>
              <a:defRPr sz="2000">
                <a:solidFill>
                  <a:schemeClr val="tx1"/>
                </a:solidFill>
              </a:defRPr>
            </a:lvl1pPr>
            <a:lvl2pPr marL="457200" indent="0">
              <a:lnSpc>
                <a:spcPct val="100000"/>
              </a:lnSpc>
              <a:buFont typeface="Arial" panose="020B0604020202020204" pitchFamily="34" charset="0"/>
              <a:buNone/>
              <a:defRPr sz="2000">
                <a:solidFill>
                  <a:schemeClr val="tx1"/>
                </a:solidFill>
              </a:defRPr>
            </a:lvl2pPr>
            <a:lvl3pPr marL="914400" indent="0">
              <a:lnSpc>
                <a:spcPct val="100000"/>
              </a:lnSpc>
              <a:buFont typeface="Arial" panose="020B0604020202020204" pitchFamily="34" charset="0"/>
              <a:buNone/>
              <a:defRPr sz="2000">
                <a:solidFill>
                  <a:schemeClr val="tx1"/>
                </a:solidFill>
              </a:defRPr>
            </a:lvl3pPr>
            <a:lvl4pPr marL="1371600" indent="0">
              <a:lnSpc>
                <a:spcPct val="100000"/>
              </a:lnSpc>
              <a:buFont typeface="Arial" panose="020B0604020202020204" pitchFamily="34" charset="0"/>
              <a:buNone/>
              <a:defRPr sz="2000">
                <a:solidFill>
                  <a:schemeClr val="tx1"/>
                </a:solidFill>
              </a:defRPr>
            </a:lvl4pPr>
            <a:lvl5pPr marL="1828800" indent="0">
              <a:lnSpc>
                <a:spcPct val="100000"/>
              </a:lnSpc>
              <a:buFont typeface="Arial" panose="020B0604020202020204" pitchFamily="34" charset="0"/>
              <a:buNone/>
              <a:defRPr sz="2000">
                <a:solidFill>
                  <a:schemeClr val="tx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a:extLst>
              <a:ext uri="{FF2B5EF4-FFF2-40B4-BE49-F238E27FC236}">
                <a16:creationId xmlns:a16="http://schemas.microsoft.com/office/drawing/2014/main" id="{37C70689-88FA-027C-9354-13057024FA9F}"/>
              </a:ext>
            </a:extLst>
          </p:cNvPr>
          <p:cNvSpPr>
            <a:spLocks noGrp="1"/>
          </p:cNvSpPr>
          <p:nvPr>
            <p:ph sz="half" idx="13"/>
          </p:nvPr>
        </p:nvSpPr>
        <p:spPr>
          <a:xfrm>
            <a:off x="6455228" y="853334"/>
            <a:ext cx="4898571" cy="5151334"/>
          </a:xfrm>
        </p:spPr>
        <p:txBody>
          <a:bodyPr>
            <a:normAutofit/>
          </a:bodyPr>
          <a:lstStyle>
            <a:lvl1pPr marL="0" indent="0">
              <a:lnSpc>
                <a:spcPct val="100000"/>
              </a:lnSpc>
              <a:buFont typeface="Arial" panose="020B0604020202020204" pitchFamily="34" charset="0"/>
              <a:buNone/>
              <a:defRPr lang="en-US" sz="2400" b="1" kern="1200" dirty="0">
                <a:solidFill>
                  <a:schemeClr val="accent3"/>
                </a:solidFill>
                <a:latin typeface="+mn-lt"/>
                <a:ea typeface="+mn-ea"/>
                <a:cs typeface="+mn-cs"/>
              </a:defRPr>
            </a:lvl1pPr>
            <a:lvl2pPr marL="800100" indent="-342900">
              <a:lnSpc>
                <a:spcPct val="100000"/>
              </a:lnSpc>
              <a:buFont typeface="Arial" panose="020B0604020202020204" pitchFamily="34" charset="0"/>
              <a:buChar char="•"/>
              <a:defRPr lang="en-US" sz="2400" b="0" kern="1200" dirty="0">
                <a:solidFill>
                  <a:schemeClr val="accent3"/>
                </a:solidFill>
                <a:latin typeface="+mn-lt"/>
                <a:ea typeface="+mn-ea"/>
                <a:cs typeface="+mn-cs"/>
              </a:defRPr>
            </a:lvl2pPr>
            <a:lvl3pPr marL="1257300" indent="-342900">
              <a:lnSpc>
                <a:spcPct val="100000"/>
              </a:lnSpc>
              <a:buFont typeface="Arial" panose="020B0604020202020204" pitchFamily="34" charset="0"/>
              <a:buChar char="•"/>
              <a:defRPr lang="en-US" sz="2400" b="0" kern="1200" dirty="0">
                <a:solidFill>
                  <a:schemeClr val="accent3"/>
                </a:solidFill>
                <a:latin typeface="+mn-lt"/>
                <a:ea typeface="+mn-ea"/>
                <a:cs typeface="+mn-cs"/>
              </a:defRPr>
            </a:lvl3pPr>
            <a:lvl4pPr marL="1714500" indent="-342900">
              <a:lnSpc>
                <a:spcPct val="100000"/>
              </a:lnSpc>
              <a:buFont typeface="Arial" panose="020B0604020202020204" pitchFamily="34" charset="0"/>
              <a:buChar char="•"/>
              <a:defRPr lang="en-US" sz="2400" b="0" kern="1200" dirty="0">
                <a:solidFill>
                  <a:schemeClr val="accent3"/>
                </a:solidFill>
                <a:latin typeface="+mn-lt"/>
                <a:ea typeface="+mn-ea"/>
                <a:cs typeface="+mn-cs"/>
              </a:defRPr>
            </a:lvl4pPr>
            <a:lvl5pPr marL="2171700" indent="-342900">
              <a:lnSpc>
                <a:spcPct val="100000"/>
              </a:lnSpc>
              <a:buFont typeface="Arial" panose="020B0604020202020204" pitchFamily="34" charset="0"/>
              <a:buChar char="•"/>
              <a:defRPr lang="en-US" sz="2400" b="0" kern="1200" dirty="0">
                <a:solidFill>
                  <a:schemeClr val="accent3"/>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87C0568B-88EF-9F5A-D39D-8C9C4C573B4B}"/>
              </a:ext>
            </a:extLst>
          </p:cNvPr>
          <p:cNvCxnSpPr>
            <a:cxnSpLocks/>
          </p:cNvCxnSpPr>
          <p:nvPr userDrawn="1"/>
        </p:nvCxnSpPr>
        <p:spPr>
          <a:xfrm flipV="1">
            <a:off x="6096000" y="327025"/>
            <a:ext cx="0" cy="616086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15" name="Footer Placeholder 4">
            <a:extLst>
              <a:ext uri="{FF2B5EF4-FFF2-40B4-BE49-F238E27FC236}">
                <a16:creationId xmlns:a16="http://schemas.microsoft.com/office/drawing/2014/main" id="{A0033C0F-A5E1-BC81-421E-44E417A29822}"/>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14" name="Date Placeholder 3">
            <a:extLst>
              <a:ext uri="{FF2B5EF4-FFF2-40B4-BE49-F238E27FC236}">
                <a16:creationId xmlns:a16="http://schemas.microsoft.com/office/drawing/2014/main" id="{AEBBC30C-0776-B059-2CBB-EE2982ECB7D2}"/>
              </a:ext>
            </a:extLst>
          </p:cNvPr>
          <p:cNvSpPr>
            <a:spLocks noGrp="1"/>
          </p:cNvSpPr>
          <p:nvPr>
            <p:ph type="dt" sz="half" idx="14"/>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B63BE472-3891-4216-B770-F52E53667131}" type="datetime1">
              <a:rPr lang="en-US" smtClean="0"/>
              <a:t>10/7/2026</a:t>
            </a:fld>
            <a:endParaRPr lang="en-US" dirty="0"/>
          </a:p>
        </p:txBody>
      </p:sp>
    </p:spTree>
    <p:extLst>
      <p:ext uri="{BB962C8B-B14F-4D97-AF65-F5344CB8AC3E}">
        <p14:creationId xmlns:p14="http://schemas.microsoft.com/office/powerpoint/2010/main" val="3783517198"/>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Two content 03">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838200" y="853333"/>
            <a:ext cx="4844143" cy="2792412"/>
          </a:xfrm>
        </p:spPr>
        <p:txBody>
          <a:bodyPr anchor="t">
            <a:normAutofit/>
          </a:bodyPr>
          <a:lstStyle>
            <a:lvl1pPr algn="l">
              <a:defRPr sz="3600">
                <a:solidFill>
                  <a:schemeClr val="accent3"/>
                </a:solidFill>
              </a:defRPr>
            </a:lvl1pPr>
          </a:lstStyle>
          <a:p>
            <a:r>
              <a:rPr lang="en-US"/>
              <a:t>Click to edit Master title style</a:t>
            </a:r>
            <a:endParaRPr lang="en-US" dirty="0"/>
          </a:p>
        </p:txBody>
      </p:sp>
      <p:sp>
        <p:nvSpPr>
          <p:cNvPr id="8" name="Content Placeholder 7">
            <a:extLst>
              <a:ext uri="{FF2B5EF4-FFF2-40B4-BE49-F238E27FC236}">
                <a16:creationId xmlns:a16="http://schemas.microsoft.com/office/drawing/2014/main" id="{0BE7B972-F1A2-D06A-182F-39D29608A679}"/>
              </a:ext>
            </a:extLst>
          </p:cNvPr>
          <p:cNvSpPr>
            <a:spLocks noGrp="1"/>
          </p:cNvSpPr>
          <p:nvPr>
            <p:ph sz="quarter" idx="13"/>
          </p:nvPr>
        </p:nvSpPr>
        <p:spPr>
          <a:xfrm>
            <a:off x="837521" y="3880757"/>
            <a:ext cx="4844142" cy="2123168"/>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Content Placeholder 7">
            <a:extLst>
              <a:ext uri="{FF2B5EF4-FFF2-40B4-BE49-F238E27FC236}">
                <a16:creationId xmlns:a16="http://schemas.microsoft.com/office/drawing/2014/main" id="{36484A33-80F1-829D-3F76-3176D5B8D516}"/>
              </a:ext>
            </a:extLst>
          </p:cNvPr>
          <p:cNvSpPr>
            <a:spLocks noGrp="1"/>
          </p:cNvSpPr>
          <p:nvPr>
            <p:ph sz="quarter" idx="16"/>
          </p:nvPr>
        </p:nvSpPr>
        <p:spPr>
          <a:xfrm>
            <a:off x="6509658" y="850392"/>
            <a:ext cx="4844142" cy="5153533"/>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13" name="Footer Placeholder 4">
            <a:extLst>
              <a:ext uri="{FF2B5EF4-FFF2-40B4-BE49-F238E27FC236}">
                <a16:creationId xmlns:a16="http://schemas.microsoft.com/office/drawing/2014/main" id="{E3E568F1-97D8-9686-E47A-F520BE6B136B}"/>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12" name="Date Placeholder 3">
            <a:extLst>
              <a:ext uri="{FF2B5EF4-FFF2-40B4-BE49-F238E27FC236}">
                <a16:creationId xmlns:a16="http://schemas.microsoft.com/office/drawing/2014/main" id="{274116E6-D006-0D1F-861D-2B50A4E1D5E4}"/>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92C9618A-2189-4802-BD34-F288EF802528}" type="datetime1">
              <a:rPr lang="en-US" smtClean="0"/>
              <a:t>10/7/2026</a:t>
            </a:fld>
            <a:endParaRPr lang="en-US" dirty="0"/>
          </a:p>
        </p:txBody>
      </p:sp>
    </p:spTree>
    <p:extLst>
      <p:ext uri="{BB962C8B-B14F-4D97-AF65-F5344CB8AC3E}">
        <p14:creationId xmlns:p14="http://schemas.microsoft.com/office/powerpoint/2010/main" val="3249499345"/>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Title and content 02">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8E0AD4BE-B150-7C27-72CC-9AAE5D788775}"/>
              </a:ext>
            </a:extLst>
          </p:cNvPr>
          <p:cNvSpPr>
            <a:spLocks noGrp="1"/>
          </p:cNvSpPr>
          <p:nvPr>
            <p:ph type="title"/>
          </p:nvPr>
        </p:nvSpPr>
        <p:spPr>
          <a:xfrm>
            <a:off x="838198" y="853335"/>
            <a:ext cx="10515602" cy="1377184"/>
          </a:xfrm>
        </p:spPr>
        <p:txBody>
          <a:bodyPr anchor="t" anchorCtr="0">
            <a:normAutofit/>
          </a:bodyPr>
          <a:lstStyle>
            <a:lvl1pPr>
              <a:defRPr lang="en-US" sz="3600" b="0" kern="1200" dirty="0">
                <a:solidFill>
                  <a:schemeClr val="accent3"/>
                </a:solidFill>
                <a:latin typeface="+mj-lt"/>
                <a:ea typeface="+mj-ea"/>
                <a:cs typeface="+mj-cs"/>
              </a:defRPr>
            </a:lvl1pPr>
          </a:lstStyle>
          <a:p>
            <a:r>
              <a:rPr lang="en-US"/>
              <a:t>Click to edit Master title style</a:t>
            </a:r>
            <a:endParaRPr lang="en-US" dirty="0"/>
          </a:p>
        </p:txBody>
      </p:sp>
      <p:sp>
        <p:nvSpPr>
          <p:cNvPr id="6" name="Content Placeholder 7">
            <a:extLst>
              <a:ext uri="{FF2B5EF4-FFF2-40B4-BE49-F238E27FC236}">
                <a16:creationId xmlns:a16="http://schemas.microsoft.com/office/drawing/2014/main" id="{0AFDFBEE-19C9-1F3E-D9C5-CE7C9A3CDE11}"/>
              </a:ext>
            </a:extLst>
          </p:cNvPr>
          <p:cNvSpPr>
            <a:spLocks noGrp="1"/>
          </p:cNvSpPr>
          <p:nvPr>
            <p:ph sz="quarter" idx="14"/>
          </p:nvPr>
        </p:nvSpPr>
        <p:spPr>
          <a:xfrm>
            <a:off x="837520" y="2651758"/>
            <a:ext cx="10515601" cy="3466725"/>
          </a:xfrm>
        </p:spPr>
        <p:txBody>
          <a:bodyPr>
            <a:normAutofit/>
          </a:bodyPr>
          <a:lstStyle>
            <a:lvl1pPr>
              <a:defRPr sz="2400"/>
            </a:lvl1pPr>
            <a:lvl2pPr>
              <a:defRPr sz="2000"/>
            </a:lvl2pPr>
            <a:lvl3pPr>
              <a:defRPr sz="18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Footer Placeholder 4">
            <a:extLst>
              <a:ext uri="{FF2B5EF4-FFF2-40B4-BE49-F238E27FC236}">
                <a16:creationId xmlns:a16="http://schemas.microsoft.com/office/drawing/2014/main" id="{0694F3BC-3534-81A8-CF89-6C667BDFE3BA}"/>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2" name="Date Placeholder 3">
            <a:extLst>
              <a:ext uri="{FF2B5EF4-FFF2-40B4-BE49-F238E27FC236}">
                <a16:creationId xmlns:a16="http://schemas.microsoft.com/office/drawing/2014/main" id="{DAD02BD2-09CD-274D-9F5F-AD0DCD9B1580}"/>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F9880A97-BB72-4C49-B020-C005FF9D43B4}" type="datetime1">
              <a:rPr lang="en-US" smtClean="0"/>
              <a:t>10/7/2026</a:t>
            </a:fld>
            <a:endParaRPr lang="en-US" dirty="0"/>
          </a:p>
        </p:txBody>
      </p:sp>
    </p:spTree>
    <p:extLst>
      <p:ext uri="{BB962C8B-B14F-4D97-AF65-F5344CB8AC3E}">
        <p14:creationId xmlns:p14="http://schemas.microsoft.com/office/powerpoint/2010/main" val="2718183645"/>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Section header 03">
    <p:bg>
      <p:bgPr>
        <a:solidFill>
          <a:schemeClr val="accent3"/>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99AD403-A15F-4A2F-B050-AB874136E732}"/>
              </a:ext>
            </a:extLst>
          </p:cNvPr>
          <p:cNvSpPr>
            <a:spLocks noGrp="1"/>
          </p:cNvSpPr>
          <p:nvPr>
            <p:ph type="title"/>
          </p:nvPr>
        </p:nvSpPr>
        <p:spPr>
          <a:xfrm>
            <a:off x="1704181" y="2167821"/>
            <a:ext cx="8783638" cy="2522359"/>
          </a:xfrm>
        </p:spPr>
        <p:txBody>
          <a:bodyPr anchor="ctr">
            <a:noAutofit/>
          </a:bodyPr>
          <a:lstStyle>
            <a:lvl1pPr algn="ctr">
              <a:defRPr sz="5400" b="0">
                <a:solidFill>
                  <a:schemeClr val="accent1">
                    <a:lumMod val="20000"/>
                    <a:lumOff val="80000"/>
                  </a:schemeClr>
                </a:solidFill>
              </a:defRPr>
            </a:lvl1pPr>
          </a:lstStyle>
          <a:p>
            <a:r>
              <a:rPr lang="en-US" noProof="0"/>
              <a:t>Click to edit Master title style</a:t>
            </a:r>
            <a:endParaRPr lang="en-US" noProof="0" dirty="0"/>
          </a:p>
        </p:txBody>
      </p:sp>
      <p:sp>
        <p:nvSpPr>
          <p:cNvPr id="3" name="Rectangle 2">
            <a:extLst>
              <a:ext uri="{FF2B5EF4-FFF2-40B4-BE49-F238E27FC236}">
                <a16:creationId xmlns:a16="http://schemas.microsoft.com/office/drawing/2014/main" id="{96DACFE4-8E78-B00D-57EB-B4DF9B274276}"/>
              </a:ext>
            </a:extLst>
          </p:cNvPr>
          <p:cNvSpPr/>
          <p:nvPr userDrawn="1"/>
        </p:nvSpPr>
        <p:spPr>
          <a:xfrm>
            <a:off x="361950" y="327025"/>
            <a:ext cx="11468100" cy="6203950"/>
          </a:xfrm>
          <a:prstGeom prst="rect">
            <a:avLst/>
          </a:prstGeom>
          <a:noFill/>
          <a:ln w="28575" cap="flat">
            <a:solidFill>
              <a:schemeClr val="accent3">
                <a:lumMod val="40000"/>
                <a:lumOff val="60000"/>
              </a:schemeClr>
            </a:solidFill>
            <a:prstDash val="solid"/>
            <a:miter/>
          </a:ln>
        </p:spPr>
        <p:txBody>
          <a:bodyPr rtlCol="0" anchor="ctr"/>
          <a:lstStyle/>
          <a:p>
            <a:pPr algn="l"/>
            <a:endParaRPr lang="en-US" dirty="0"/>
          </a:p>
        </p:txBody>
      </p:sp>
      <p:grpSp>
        <p:nvGrpSpPr>
          <p:cNvPr id="4" name="Group 3">
            <a:extLst>
              <a:ext uri="{FF2B5EF4-FFF2-40B4-BE49-F238E27FC236}">
                <a16:creationId xmlns:a16="http://schemas.microsoft.com/office/drawing/2014/main" id="{EF81E591-3873-6FE4-95EB-DA604EDF9EBC}"/>
              </a:ext>
            </a:extLst>
          </p:cNvPr>
          <p:cNvGrpSpPr/>
          <p:nvPr userDrawn="1"/>
        </p:nvGrpSpPr>
        <p:grpSpPr>
          <a:xfrm>
            <a:off x="6096000" y="327025"/>
            <a:ext cx="0" cy="6203950"/>
            <a:chOff x="6096000" y="327025"/>
            <a:chExt cx="0" cy="6203950"/>
          </a:xfrm>
        </p:grpSpPr>
        <p:cxnSp>
          <p:nvCxnSpPr>
            <p:cNvPr id="5" name="Straight Connector 4">
              <a:extLst>
                <a:ext uri="{FF2B5EF4-FFF2-40B4-BE49-F238E27FC236}">
                  <a16:creationId xmlns:a16="http://schemas.microsoft.com/office/drawing/2014/main" id="{0A7C9956-6C25-EB39-6997-F949957C62D7}"/>
                </a:ext>
              </a:extLst>
            </p:cNvPr>
            <p:cNvCxnSpPr>
              <a:cxnSpLocks/>
            </p:cNvCxnSpPr>
            <p:nvPr/>
          </p:nvCxnSpPr>
          <p:spPr>
            <a:xfrm flipV="1">
              <a:off x="6096000" y="6281057"/>
              <a:ext cx="0" cy="249918"/>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288B0979-92D8-B3DF-EEC8-6ACC5604FAFF}"/>
                </a:ext>
              </a:extLst>
            </p:cNvPr>
            <p:cNvCxnSpPr>
              <a:cxnSpLocks/>
            </p:cNvCxnSpPr>
            <p:nvPr/>
          </p:nvCxnSpPr>
          <p:spPr>
            <a:xfrm flipV="1">
              <a:off x="6096000" y="327025"/>
              <a:ext cx="0" cy="249918"/>
            </a:xfrm>
            <a:prstGeom prst="line">
              <a:avLst/>
            </a:prstGeom>
            <a:ln w="28575">
              <a:solidFill>
                <a:schemeClr val="accent3">
                  <a:lumMod val="40000"/>
                  <a:lumOff val="60000"/>
                </a:schemeClr>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680912106"/>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Two content 04">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8" name="Title 1">
            <a:extLst>
              <a:ext uri="{FF2B5EF4-FFF2-40B4-BE49-F238E27FC236}">
                <a16:creationId xmlns:a16="http://schemas.microsoft.com/office/drawing/2014/main" id="{28BA9668-A78D-632D-FE8F-C62FE04F29A6}"/>
              </a:ext>
            </a:extLst>
          </p:cNvPr>
          <p:cNvSpPr>
            <a:spLocks noGrp="1"/>
          </p:cNvSpPr>
          <p:nvPr>
            <p:ph type="title"/>
          </p:nvPr>
        </p:nvSpPr>
        <p:spPr>
          <a:xfrm>
            <a:off x="838200" y="853333"/>
            <a:ext cx="4844143" cy="2792412"/>
          </a:xfrm>
        </p:spPr>
        <p:txBody>
          <a:bodyPr anchor="t">
            <a:normAutofit/>
          </a:bodyPr>
          <a:lstStyle>
            <a:lvl1pPr algn="l">
              <a:defRPr sz="3600">
                <a:solidFill>
                  <a:schemeClr val="accent3"/>
                </a:solidFill>
              </a:defRPr>
            </a:lvl1pPr>
          </a:lstStyle>
          <a:p>
            <a:r>
              <a:rPr lang="en-US"/>
              <a:t>Click to edit Master title style</a:t>
            </a:r>
            <a:endParaRPr lang="en-US" dirty="0"/>
          </a:p>
        </p:txBody>
      </p:sp>
      <p:sp>
        <p:nvSpPr>
          <p:cNvPr id="5" name="Content Placeholder 7">
            <a:extLst>
              <a:ext uri="{FF2B5EF4-FFF2-40B4-BE49-F238E27FC236}">
                <a16:creationId xmlns:a16="http://schemas.microsoft.com/office/drawing/2014/main" id="{0DA40DDB-ECC4-BF05-805D-56550EB8CB9B}"/>
              </a:ext>
            </a:extLst>
          </p:cNvPr>
          <p:cNvSpPr>
            <a:spLocks noGrp="1"/>
          </p:cNvSpPr>
          <p:nvPr>
            <p:ph sz="quarter" idx="15"/>
          </p:nvPr>
        </p:nvSpPr>
        <p:spPr>
          <a:xfrm>
            <a:off x="837521" y="3813681"/>
            <a:ext cx="4844142" cy="2188317"/>
          </a:xfrm>
        </p:spPr>
        <p:txBody>
          <a:bodyPr>
            <a:normAutofit/>
          </a:bodyPr>
          <a:lstStyle>
            <a:lvl1pPr>
              <a:defRPr sz="2000"/>
            </a:lvl1pPr>
            <a:lvl2pPr>
              <a:defRPr sz="1800"/>
            </a:lvl2pPr>
            <a:lvl3pPr>
              <a:defRPr sz="1600"/>
            </a:lvl3pPr>
            <a:lvl4pPr>
              <a:defRPr sz="1400"/>
            </a:lvl4pPr>
            <a:lvl5pPr>
              <a:defRPr sz="14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Content Placeholder 3">
            <a:extLst>
              <a:ext uri="{FF2B5EF4-FFF2-40B4-BE49-F238E27FC236}">
                <a16:creationId xmlns:a16="http://schemas.microsoft.com/office/drawing/2014/main" id="{37C70689-88FA-027C-9354-13057024FA9F}"/>
              </a:ext>
            </a:extLst>
          </p:cNvPr>
          <p:cNvSpPr>
            <a:spLocks noGrp="1"/>
          </p:cNvSpPr>
          <p:nvPr>
            <p:ph sz="half" idx="13"/>
          </p:nvPr>
        </p:nvSpPr>
        <p:spPr>
          <a:xfrm>
            <a:off x="6455228" y="853334"/>
            <a:ext cx="4898571" cy="5151334"/>
          </a:xfrm>
        </p:spPr>
        <p:txBody>
          <a:bodyPr>
            <a:normAutofit/>
          </a:bodyPr>
          <a:lstStyle>
            <a:lvl1pPr marL="342900" indent="-342900">
              <a:lnSpc>
                <a:spcPct val="100000"/>
              </a:lnSpc>
              <a:buFont typeface="Arial" panose="020B0604020202020204" pitchFamily="34" charset="0"/>
              <a:buChar char="•"/>
              <a:defRPr lang="en-US" sz="2400" b="1" kern="1200" dirty="0">
                <a:solidFill>
                  <a:schemeClr val="accent3"/>
                </a:solidFill>
                <a:latin typeface="+mn-lt"/>
                <a:ea typeface="+mn-ea"/>
                <a:cs typeface="+mn-cs"/>
              </a:defRPr>
            </a:lvl1pPr>
            <a:lvl2pPr marL="347472" indent="0">
              <a:lnSpc>
                <a:spcPct val="100000"/>
              </a:lnSpc>
              <a:spcBef>
                <a:spcPts val="0"/>
              </a:spcBef>
              <a:buFont typeface="Arial" panose="020B0604020202020204" pitchFamily="34" charset="0"/>
              <a:buNone/>
              <a:defRPr lang="en-US" sz="2400" b="0" kern="1200" dirty="0">
                <a:solidFill>
                  <a:schemeClr val="accent3"/>
                </a:solidFill>
                <a:latin typeface="+mn-lt"/>
                <a:ea typeface="+mn-ea"/>
                <a:cs typeface="+mn-cs"/>
              </a:defRPr>
            </a:lvl2pPr>
            <a:lvl3pPr marL="731520" indent="-342900">
              <a:lnSpc>
                <a:spcPct val="100000"/>
              </a:lnSpc>
              <a:spcBef>
                <a:spcPts val="1000"/>
              </a:spcBef>
              <a:buFont typeface="Arial" panose="020B0604020202020204" pitchFamily="34" charset="0"/>
              <a:buChar char="•"/>
              <a:defRPr lang="en-US" sz="2400" b="1" kern="1200" dirty="0">
                <a:solidFill>
                  <a:schemeClr val="accent3"/>
                </a:solidFill>
                <a:latin typeface="+mn-lt"/>
                <a:ea typeface="+mn-ea"/>
                <a:cs typeface="+mn-cs"/>
              </a:defRPr>
            </a:lvl3pPr>
            <a:lvl4pPr marL="731520" indent="0">
              <a:lnSpc>
                <a:spcPct val="100000"/>
              </a:lnSpc>
              <a:spcBef>
                <a:spcPts val="0"/>
              </a:spcBef>
              <a:buFont typeface="Arial" panose="020B0604020202020204" pitchFamily="34" charset="0"/>
              <a:buNone/>
              <a:defRPr lang="en-US" sz="2400" b="0" kern="1200" dirty="0">
                <a:solidFill>
                  <a:schemeClr val="accent3"/>
                </a:solidFill>
                <a:latin typeface="+mn-lt"/>
                <a:ea typeface="+mn-ea"/>
                <a:cs typeface="+mn-cs"/>
              </a:defRPr>
            </a:lvl4pPr>
            <a:lvl5pPr marL="1097280" indent="-342900">
              <a:lnSpc>
                <a:spcPct val="100000"/>
              </a:lnSpc>
              <a:spcBef>
                <a:spcPts val="1000"/>
              </a:spcBef>
              <a:buFont typeface="Arial" panose="020B0604020202020204" pitchFamily="34" charset="0"/>
              <a:buChar char="•"/>
              <a:defRPr lang="en-US" sz="2400" b="0" kern="1200" dirty="0">
                <a:solidFill>
                  <a:schemeClr val="accent3"/>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cxnSp>
        <p:nvCxnSpPr>
          <p:cNvPr id="12" name="Straight Connector 11">
            <a:extLst>
              <a:ext uri="{FF2B5EF4-FFF2-40B4-BE49-F238E27FC236}">
                <a16:creationId xmlns:a16="http://schemas.microsoft.com/office/drawing/2014/main" id="{87C0568B-88EF-9F5A-D39D-8C9C4C573B4B}"/>
              </a:ext>
            </a:extLst>
          </p:cNvPr>
          <p:cNvCxnSpPr>
            <a:cxnSpLocks/>
          </p:cNvCxnSpPr>
          <p:nvPr userDrawn="1"/>
        </p:nvCxnSpPr>
        <p:spPr>
          <a:xfrm flipV="1">
            <a:off x="6096000" y="327025"/>
            <a:ext cx="0" cy="6160861"/>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sp>
        <p:nvSpPr>
          <p:cNvPr id="3" name="Footer Placeholder 4">
            <a:extLst>
              <a:ext uri="{FF2B5EF4-FFF2-40B4-BE49-F238E27FC236}">
                <a16:creationId xmlns:a16="http://schemas.microsoft.com/office/drawing/2014/main" id="{14585FEF-898A-BE20-0E49-7060E3A08DBE}"/>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2" name="Date Placeholder 3">
            <a:extLst>
              <a:ext uri="{FF2B5EF4-FFF2-40B4-BE49-F238E27FC236}">
                <a16:creationId xmlns:a16="http://schemas.microsoft.com/office/drawing/2014/main" id="{0CAC8CAA-7BE1-C6AD-8CAA-7EF23C3F3856}"/>
              </a:ext>
            </a:extLst>
          </p:cNvPr>
          <p:cNvSpPr>
            <a:spLocks noGrp="1"/>
          </p:cNvSpPr>
          <p:nvPr>
            <p:ph type="dt" sz="half" idx="14"/>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8B1E16E5-E5E5-4583-9AF7-83D9607A8145}" type="datetime1">
              <a:rPr lang="en-US" smtClean="0"/>
              <a:t>10/7/2026</a:t>
            </a:fld>
            <a:endParaRPr lang="en-US" dirty="0"/>
          </a:p>
        </p:txBody>
      </p:sp>
    </p:spTree>
    <p:extLst>
      <p:ext uri="{BB962C8B-B14F-4D97-AF65-F5344CB8AC3E}">
        <p14:creationId xmlns:p14="http://schemas.microsoft.com/office/powerpoint/2010/main" val="2846154844"/>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57BD59-35CC-9BB3-8621-6FA3356F81AA}"/>
              </a:ext>
            </a:extLst>
          </p:cNvPr>
          <p:cNvSpPr>
            <a:spLocks noGrp="1"/>
          </p:cNvSpPr>
          <p:nvPr>
            <p:ph type="title"/>
          </p:nvPr>
        </p:nvSpPr>
        <p:spPr>
          <a:xfrm>
            <a:off x="1754505" y="1013460"/>
            <a:ext cx="8682990" cy="2230802"/>
          </a:xfrm>
        </p:spPr>
        <p:txBody>
          <a:bodyPr anchor="b">
            <a:normAutofit/>
          </a:bodyPr>
          <a:lstStyle>
            <a:lvl1pPr algn="ctr">
              <a:defRPr sz="4800">
                <a:solidFill>
                  <a:schemeClr val="accent3"/>
                </a:solidFill>
              </a:defRPr>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A772710C-A212-1B12-06CD-FA2A14F89D68}"/>
              </a:ext>
            </a:extLst>
          </p:cNvPr>
          <p:cNvSpPr>
            <a:spLocks noGrp="1"/>
          </p:cNvSpPr>
          <p:nvPr>
            <p:ph idx="1"/>
          </p:nvPr>
        </p:nvSpPr>
        <p:spPr>
          <a:xfrm>
            <a:off x="1754505" y="3429000"/>
            <a:ext cx="8682989" cy="2230802"/>
          </a:xfrm>
        </p:spPr>
        <p:txBody>
          <a:bodyPr anchor="t" anchorCtr="0">
            <a:normAutofit/>
          </a:bodyPr>
          <a:lstStyle>
            <a:lvl1pPr marL="0" indent="0" algn="ctr">
              <a:lnSpc>
                <a:spcPct val="200000"/>
              </a:lnSpc>
              <a:buNone/>
              <a:defRPr lang="en-US" sz="1600" kern="1200" cap="all" spc="300" dirty="0">
                <a:solidFill>
                  <a:prstClr val="black"/>
                </a:solidFill>
                <a:latin typeface="+mn-lt"/>
                <a:ea typeface="+mn-ea"/>
                <a:cs typeface="+mn-cs"/>
              </a:defRPr>
            </a:lvl1pPr>
            <a:lvl2pPr marL="742950" indent="-285750" algn="ctr">
              <a:lnSpc>
                <a:spcPct val="110000"/>
              </a:lnSpc>
              <a:buFont typeface="Arial" panose="020B0604020202020204" pitchFamily="34" charset="0"/>
              <a:buChar char="•"/>
              <a:defRPr lang="en-US" sz="1600" kern="1200" cap="none" spc="0" baseline="0" dirty="0">
                <a:solidFill>
                  <a:prstClr val="black"/>
                </a:solidFill>
                <a:latin typeface="+mn-lt"/>
                <a:ea typeface="+mn-ea"/>
                <a:cs typeface="+mn-cs"/>
              </a:defRPr>
            </a:lvl2pPr>
            <a:lvl3pPr marL="1200150" indent="-285750" algn="ctr">
              <a:lnSpc>
                <a:spcPct val="110000"/>
              </a:lnSpc>
              <a:buFont typeface="Arial" panose="020B0604020202020204" pitchFamily="34" charset="0"/>
              <a:buChar char="•"/>
              <a:defRPr lang="en-US" sz="1600" kern="1200" cap="none" spc="0" baseline="0" dirty="0">
                <a:solidFill>
                  <a:prstClr val="black"/>
                </a:solidFill>
                <a:latin typeface="+mn-lt"/>
                <a:ea typeface="+mn-ea"/>
                <a:cs typeface="+mn-cs"/>
              </a:defRPr>
            </a:lvl3pPr>
            <a:lvl4pPr marL="1657350" indent="-285750" algn="ctr">
              <a:lnSpc>
                <a:spcPct val="110000"/>
              </a:lnSpc>
              <a:buFont typeface="Arial" panose="020B0604020202020204" pitchFamily="34" charset="0"/>
              <a:buChar char="•"/>
              <a:defRPr lang="en-US" sz="1600" kern="1200" cap="none" spc="0" baseline="0" dirty="0">
                <a:solidFill>
                  <a:prstClr val="black"/>
                </a:solidFill>
                <a:latin typeface="+mn-lt"/>
                <a:ea typeface="+mn-ea"/>
                <a:cs typeface="+mn-cs"/>
              </a:defRPr>
            </a:lvl4pPr>
            <a:lvl5pPr marL="2114550" indent="-285750" algn="ctr">
              <a:lnSpc>
                <a:spcPct val="110000"/>
              </a:lnSpc>
              <a:buFont typeface="Arial" panose="020B0604020202020204" pitchFamily="34" charset="0"/>
              <a:buChar char="•"/>
              <a:defRPr lang="en-US" sz="1600" kern="1200" cap="none" spc="0" baseline="0" dirty="0">
                <a:solidFill>
                  <a:prstClr val="black"/>
                </a:solidFill>
                <a:latin typeface="+mn-lt"/>
                <a:ea typeface="+mn-ea"/>
                <a:cs typeface="+mn-cs"/>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9608608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1.xml"/><Relationship Id="rId13" Type="http://schemas.openxmlformats.org/officeDocument/2006/relationships/theme" Target="../theme/theme2.xml"/><Relationship Id="rId3" Type="http://schemas.openxmlformats.org/officeDocument/2006/relationships/slideLayout" Target="../slideLayouts/slideLayout16.xml"/><Relationship Id="rId7" Type="http://schemas.openxmlformats.org/officeDocument/2006/relationships/slideLayout" Target="../slideLayouts/slideLayout20.xml"/><Relationship Id="rId12" Type="http://schemas.openxmlformats.org/officeDocument/2006/relationships/slideLayout" Target="../slideLayouts/slideLayout25.xml"/><Relationship Id="rId2" Type="http://schemas.openxmlformats.org/officeDocument/2006/relationships/slideLayout" Target="../slideLayouts/slideLayout15.xml"/><Relationship Id="rId1" Type="http://schemas.openxmlformats.org/officeDocument/2006/relationships/slideLayout" Target="../slideLayouts/slideLayout14.xml"/><Relationship Id="rId6" Type="http://schemas.openxmlformats.org/officeDocument/2006/relationships/slideLayout" Target="../slideLayouts/slideLayout19.xml"/><Relationship Id="rId11" Type="http://schemas.openxmlformats.org/officeDocument/2006/relationships/slideLayout" Target="../slideLayouts/slideLayout24.xml"/><Relationship Id="rId5" Type="http://schemas.openxmlformats.org/officeDocument/2006/relationships/slideLayout" Target="../slideLayouts/slideLayout18.xml"/><Relationship Id="rId10" Type="http://schemas.openxmlformats.org/officeDocument/2006/relationships/slideLayout" Target="../slideLayouts/slideLayout23.xml"/><Relationship Id="rId4" Type="http://schemas.openxmlformats.org/officeDocument/2006/relationships/slideLayout" Target="../slideLayouts/slideLayout17.xml"/><Relationship Id="rId9" Type="http://schemas.openxmlformats.org/officeDocument/2006/relationships/slideLayout" Target="../slideLayouts/slideLayout2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3.xml"/><Relationship Id="rId13" Type="http://schemas.openxmlformats.org/officeDocument/2006/relationships/theme" Target="../theme/theme3.xml"/><Relationship Id="rId3" Type="http://schemas.openxmlformats.org/officeDocument/2006/relationships/slideLayout" Target="../slideLayouts/slideLayout28.xml"/><Relationship Id="rId7" Type="http://schemas.openxmlformats.org/officeDocument/2006/relationships/slideLayout" Target="../slideLayouts/slideLayout32.xml"/><Relationship Id="rId12" Type="http://schemas.openxmlformats.org/officeDocument/2006/relationships/slideLayout" Target="../slideLayouts/slideLayout37.xml"/><Relationship Id="rId2" Type="http://schemas.openxmlformats.org/officeDocument/2006/relationships/slideLayout" Target="../slideLayouts/slideLayout27.xml"/><Relationship Id="rId1" Type="http://schemas.openxmlformats.org/officeDocument/2006/relationships/slideLayout" Target="../slideLayouts/slideLayout26.xml"/><Relationship Id="rId6" Type="http://schemas.openxmlformats.org/officeDocument/2006/relationships/slideLayout" Target="../slideLayouts/slideLayout31.xml"/><Relationship Id="rId11" Type="http://schemas.openxmlformats.org/officeDocument/2006/relationships/slideLayout" Target="../slideLayouts/slideLayout36.xml"/><Relationship Id="rId5" Type="http://schemas.openxmlformats.org/officeDocument/2006/relationships/slideLayout" Target="../slideLayouts/slideLayout30.xml"/><Relationship Id="rId10" Type="http://schemas.openxmlformats.org/officeDocument/2006/relationships/slideLayout" Target="../slideLayouts/slideLayout35.xml"/><Relationship Id="rId4" Type="http://schemas.openxmlformats.org/officeDocument/2006/relationships/slideLayout" Target="../slideLayouts/slideLayout29.xml"/><Relationship Id="rId9" Type="http://schemas.openxmlformats.org/officeDocument/2006/relationships/slideLayout" Target="../slideLayouts/slideLayout3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5.xml"/><Relationship Id="rId3" Type="http://schemas.openxmlformats.org/officeDocument/2006/relationships/slideLayout" Target="../slideLayouts/slideLayout40.xml"/><Relationship Id="rId7" Type="http://schemas.openxmlformats.org/officeDocument/2006/relationships/slideLayout" Target="../slideLayouts/slideLayout44.xml"/><Relationship Id="rId12" Type="http://schemas.openxmlformats.org/officeDocument/2006/relationships/theme" Target="../theme/theme4.xml"/><Relationship Id="rId2" Type="http://schemas.openxmlformats.org/officeDocument/2006/relationships/slideLayout" Target="../slideLayouts/slideLayout39.xml"/><Relationship Id="rId1" Type="http://schemas.openxmlformats.org/officeDocument/2006/relationships/slideLayout" Target="../slideLayouts/slideLayout38.xml"/><Relationship Id="rId6" Type="http://schemas.openxmlformats.org/officeDocument/2006/relationships/slideLayout" Target="../slideLayouts/slideLayout43.xml"/><Relationship Id="rId11" Type="http://schemas.openxmlformats.org/officeDocument/2006/relationships/slideLayout" Target="../slideLayouts/slideLayout48.xml"/><Relationship Id="rId5" Type="http://schemas.openxmlformats.org/officeDocument/2006/relationships/slideLayout" Target="../slideLayouts/slideLayout42.xml"/><Relationship Id="rId10" Type="http://schemas.openxmlformats.org/officeDocument/2006/relationships/slideLayout" Target="../slideLayouts/slideLayout47.xml"/><Relationship Id="rId4" Type="http://schemas.openxmlformats.org/officeDocument/2006/relationships/slideLayout" Target="../slideLayouts/slideLayout41.xml"/><Relationship Id="rId9" Type="http://schemas.openxmlformats.org/officeDocument/2006/relationships/slideLayout" Target="../slideLayouts/slideLayout4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6.xml"/><Relationship Id="rId13" Type="http://schemas.openxmlformats.org/officeDocument/2006/relationships/theme" Target="../theme/theme5.xml"/><Relationship Id="rId3" Type="http://schemas.openxmlformats.org/officeDocument/2006/relationships/slideLayout" Target="../slideLayouts/slideLayout51.xml"/><Relationship Id="rId7" Type="http://schemas.openxmlformats.org/officeDocument/2006/relationships/slideLayout" Target="../slideLayouts/slideLayout55.xml"/><Relationship Id="rId12" Type="http://schemas.openxmlformats.org/officeDocument/2006/relationships/slideLayout" Target="../slideLayouts/slideLayout60.xml"/><Relationship Id="rId2" Type="http://schemas.openxmlformats.org/officeDocument/2006/relationships/slideLayout" Target="../slideLayouts/slideLayout50.xml"/><Relationship Id="rId1" Type="http://schemas.openxmlformats.org/officeDocument/2006/relationships/slideLayout" Target="../slideLayouts/slideLayout49.xml"/><Relationship Id="rId6" Type="http://schemas.openxmlformats.org/officeDocument/2006/relationships/slideLayout" Target="../slideLayouts/slideLayout54.xml"/><Relationship Id="rId11" Type="http://schemas.openxmlformats.org/officeDocument/2006/relationships/slideLayout" Target="../slideLayouts/slideLayout59.xml"/><Relationship Id="rId5" Type="http://schemas.openxmlformats.org/officeDocument/2006/relationships/slideLayout" Target="../slideLayouts/slideLayout53.xml"/><Relationship Id="rId10" Type="http://schemas.openxmlformats.org/officeDocument/2006/relationships/slideLayout" Target="../slideLayouts/slideLayout58.xml"/><Relationship Id="rId4" Type="http://schemas.openxmlformats.org/officeDocument/2006/relationships/slideLayout" Target="../slideLayouts/slideLayout52.xml"/><Relationship Id="rId9" Type="http://schemas.openxmlformats.org/officeDocument/2006/relationships/slideLayout" Target="../slideLayouts/slideLayout57.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68.xml"/><Relationship Id="rId13" Type="http://schemas.openxmlformats.org/officeDocument/2006/relationships/slideLayout" Target="../slideLayouts/slideLayout73.xml"/><Relationship Id="rId3" Type="http://schemas.openxmlformats.org/officeDocument/2006/relationships/slideLayout" Target="../slideLayouts/slideLayout63.xml"/><Relationship Id="rId7" Type="http://schemas.openxmlformats.org/officeDocument/2006/relationships/slideLayout" Target="../slideLayouts/slideLayout67.xml"/><Relationship Id="rId12" Type="http://schemas.openxmlformats.org/officeDocument/2006/relationships/slideLayout" Target="../slideLayouts/slideLayout72.xml"/><Relationship Id="rId2" Type="http://schemas.openxmlformats.org/officeDocument/2006/relationships/slideLayout" Target="../slideLayouts/slideLayout62.xml"/><Relationship Id="rId1" Type="http://schemas.openxmlformats.org/officeDocument/2006/relationships/slideLayout" Target="../slideLayouts/slideLayout61.xml"/><Relationship Id="rId6" Type="http://schemas.openxmlformats.org/officeDocument/2006/relationships/slideLayout" Target="../slideLayouts/slideLayout66.xml"/><Relationship Id="rId11" Type="http://schemas.openxmlformats.org/officeDocument/2006/relationships/slideLayout" Target="../slideLayouts/slideLayout71.xml"/><Relationship Id="rId5" Type="http://schemas.openxmlformats.org/officeDocument/2006/relationships/slideLayout" Target="../slideLayouts/slideLayout65.xml"/><Relationship Id="rId10" Type="http://schemas.openxmlformats.org/officeDocument/2006/relationships/slideLayout" Target="../slideLayouts/slideLayout70.xml"/><Relationship Id="rId4" Type="http://schemas.openxmlformats.org/officeDocument/2006/relationships/slideLayout" Target="../slideLayouts/slideLayout64.xml"/><Relationship Id="rId9" Type="http://schemas.openxmlformats.org/officeDocument/2006/relationships/slideLayout" Target="../slideLayouts/slideLayout69.xml"/><Relationship Id="rId14" Type="http://schemas.openxmlformats.org/officeDocument/2006/relationships/theme" Target="../theme/theme6.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50501419"/>
      </p:ext>
    </p:extLst>
  </p:cSld>
  <p:clrMap bg1="lt1" tx1="dk1" bg2="lt2" tx2="dk2" accent1="accent1" accent2="accent2" accent3="accent3" accent4="accent4" accent5="accent5" accent6="accent6" hlink="hlink" folHlink="folHlink"/>
  <p:sldLayoutIdLst>
    <p:sldLayoutId id="2147483745" r:id="rId1"/>
    <p:sldLayoutId id="2147483746" r:id="rId2"/>
    <p:sldLayoutId id="2147483747" r:id="rId3"/>
    <p:sldLayoutId id="2147483748" r:id="rId4"/>
    <p:sldLayoutId id="2147483749" r:id="rId5"/>
    <p:sldLayoutId id="2147483750" r:id="rId6"/>
    <p:sldLayoutId id="2147483751" r:id="rId7"/>
    <p:sldLayoutId id="2147483752" r:id="rId8"/>
    <p:sldLayoutId id="2147483753" r:id="rId9"/>
    <p:sldLayoutId id="2147483754" r:id="rId10"/>
    <p:sldLayoutId id="2147483755" r:id="rId11"/>
    <p:sldLayoutId id="2147483756" r:id="rId12"/>
    <p:sldLayoutId id="2147483757"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69C23B-F0B8-B507-F219-F933ED9BDE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0E7F73-2B3A-6A87-0906-CF6616478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65AAD7-4AF6-B3FA-49FD-1E8F6F2B52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130B74B4-2C42-BA8A-5F22-CE70E594A7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0F1E80-3A06-EA81-C1AC-E775A5452F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500F5-B63A-411B-BB6A-B8785B9F1898}" type="slidenum">
              <a:rPr lang="en-US" smtClean="0"/>
              <a:t>‹#›</a:t>
            </a:fld>
            <a:endParaRPr lang="en-US"/>
          </a:p>
        </p:txBody>
      </p:sp>
    </p:spTree>
    <p:extLst>
      <p:ext uri="{BB962C8B-B14F-4D97-AF65-F5344CB8AC3E}">
        <p14:creationId xmlns:p14="http://schemas.microsoft.com/office/powerpoint/2010/main" val="616096199"/>
      </p:ext>
    </p:extLst>
  </p:cSld>
  <p:clrMap bg1="lt1" tx1="dk1" bg2="lt2" tx2="dk2" accent1="accent1" accent2="accent2" accent3="accent3" accent4="accent4" accent5="accent5" accent6="accent6" hlink="hlink" folHlink="folHlink"/>
  <p:sldLayoutIdLst>
    <p:sldLayoutId id="2147483701" r:id="rId1"/>
    <p:sldLayoutId id="2147483702" r:id="rId2"/>
    <p:sldLayoutId id="2147483703" r:id="rId3"/>
    <p:sldLayoutId id="2147483704" r:id="rId4"/>
    <p:sldLayoutId id="2147483705" r:id="rId5"/>
    <p:sldLayoutId id="2147483706" r:id="rId6"/>
    <p:sldLayoutId id="2147483707" r:id="rId7"/>
    <p:sldLayoutId id="2147483708" r:id="rId8"/>
    <p:sldLayoutId id="2147483709" r:id="rId9"/>
    <p:sldLayoutId id="2147483710" r:id="rId10"/>
    <p:sldLayoutId id="2147483711" r:id="rId11"/>
    <p:sldLayoutId id="2147483712"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69C23B-F0B8-B507-F219-F933ED9BDE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0E7F73-2B3A-6A87-0906-CF6616478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65AAD7-4AF6-B3FA-49FD-1E8F6F2B52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130B74B4-2C42-BA8A-5F22-CE70E594A7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0F1E80-3A06-EA81-C1AC-E775A5452F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500F5-B63A-411B-BB6A-B8785B9F1898}" type="slidenum">
              <a:rPr lang="en-US" smtClean="0"/>
              <a:t>‹#›</a:t>
            </a:fld>
            <a:endParaRPr lang="en-US"/>
          </a:p>
        </p:txBody>
      </p:sp>
    </p:spTree>
    <p:extLst>
      <p:ext uri="{BB962C8B-B14F-4D97-AF65-F5344CB8AC3E}">
        <p14:creationId xmlns:p14="http://schemas.microsoft.com/office/powerpoint/2010/main" val="788978996"/>
      </p:ext>
    </p:extLst>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422952EA-4BB1-703A-E76B-D561ABA5D799}"/>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7C5AE6A2-89C5-AEC2-B227-79A5CE407BA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23FB1CA-B9F1-0817-0CE0-CFFAB518C2A9}"/>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9E379F-9FF3-411E-B8C2-CCA0FD3A1BC8}" type="datetimeFigureOut">
              <a:rPr lang="en-US" smtClean="0"/>
              <a:t>10/7/2026</a:t>
            </a:fld>
            <a:endParaRPr lang="en-US"/>
          </a:p>
        </p:txBody>
      </p:sp>
      <p:sp>
        <p:nvSpPr>
          <p:cNvPr id="5" name="Footer Placeholder 4">
            <a:extLst>
              <a:ext uri="{FF2B5EF4-FFF2-40B4-BE49-F238E27FC236}">
                <a16:creationId xmlns:a16="http://schemas.microsoft.com/office/drawing/2014/main" id="{B88FE21C-09B8-D6E0-8AF1-C55AF448865B}"/>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3632F6-CD5A-1DDF-F77C-41D19C10828C}"/>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5B32FBA-EABC-4D8E-ABB9-DA307E748429}" type="slidenum">
              <a:rPr lang="en-US" smtClean="0"/>
              <a:t>‹#›</a:t>
            </a:fld>
            <a:endParaRPr lang="en-US"/>
          </a:p>
        </p:txBody>
      </p:sp>
    </p:spTree>
    <p:extLst>
      <p:ext uri="{BB962C8B-B14F-4D97-AF65-F5344CB8AC3E}">
        <p14:creationId xmlns:p14="http://schemas.microsoft.com/office/powerpoint/2010/main" val="3478869474"/>
      </p:ext>
    </p:extLst>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69C23B-F0B8-B507-F219-F933ED9BDE7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E0E7F73-2B3A-6A87-0906-CF6616478A0A}"/>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65AAD7-4AF6-B3FA-49FD-1E8F6F2B5280}"/>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971A883-AA16-4503-8E0D-707B8E533FFC}" type="datetimeFigureOut">
              <a:rPr lang="en-US" smtClean="0"/>
              <a:t>10/7/2026</a:t>
            </a:fld>
            <a:endParaRPr lang="en-US"/>
          </a:p>
        </p:txBody>
      </p:sp>
      <p:sp>
        <p:nvSpPr>
          <p:cNvPr id="5" name="Footer Placeholder 4">
            <a:extLst>
              <a:ext uri="{FF2B5EF4-FFF2-40B4-BE49-F238E27FC236}">
                <a16:creationId xmlns:a16="http://schemas.microsoft.com/office/drawing/2014/main" id="{130B74B4-2C42-BA8A-5F22-CE70E594A70D}"/>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F50F1E80-3A06-EA81-C1AC-E775A5452FB0}"/>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4500F5-B63A-411B-BB6A-B8785B9F1898}" type="slidenum">
              <a:rPr lang="en-US" smtClean="0"/>
              <a:t>‹#›</a:t>
            </a:fld>
            <a:endParaRPr lang="en-US"/>
          </a:p>
        </p:txBody>
      </p:sp>
    </p:spTree>
    <p:extLst>
      <p:ext uri="{BB962C8B-B14F-4D97-AF65-F5344CB8AC3E}">
        <p14:creationId xmlns:p14="http://schemas.microsoft.com/office/powerpoint/2010/main" val="2394305532"/>
      </p:ext>
    </p:extLst>
  </p:cSld>
  <p:clrMap bg1="lt1" tx1="dk1" bg2="lt2" tx2="dk2" accent1="accent1" accent2="accent2" accent3="accent3" accent4="accent4" accent5="accent5" accent6="accent6" hlink="hlink" folHlink="folHlink"/>
  <p:sldLayoutIdLst>
    <p:sldLayoutId id="2147483688" r:id="rId1"/>
    <p:sldLayoutId id="2147483689" r:id="rId2"/>
    <p:sldLayoutId id="2147483690" r:id="rId3"/>
    <p:sldLayoutId id="2147483691" r:id="rId4"/>
    <p:sldLayoutId id="2147483692" r:id="rId5"/>
    <p:sldLayoutId id="2147483693" r:id="rId6"/>
    <p:sldLayoutId id="2147483694" r:id="rId7"/>
    <p:sldLayoutId id="2147483695" r:id="rId8"/>
    <p:sldLayoutId id="2147483696" r:id="rId9"/>
    <p:sldLayoutId id="2147483697" r:id="rId10"/>
    <p:sldLayoutId id="2147483698" r:id="rId11"/>
    <p:sldLayoutId id="2147483699"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chemeClr val="accent1">
            <a:lumMod val="20000"/>
            <a:lumOff val="80000"/>
          </a:schemeClr>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A8DB6A3A-74E6-4FE2-8AD2-CEB07044718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noProof="0"/>
              <a:t>Click to edit Master title style</a:t>
            </a:r>
            <a:endParaRPr lang="en-US" noProof="0" dirty="0"/>
          </a:p>
        </p:txBody>
      </p:sp>
      <p:sp>
        <p:nvSpPr>
          <p:cNvPr id="3" name="Text Placeholder 2">
            <a:extLst>
              <a:ext uri="{FF2B5EF4-FFF2-40B4-BE49-F238E27FC236}">
                <a16:creationId xmlns:a16="http://schemas.microsoft.com/office/drawing/2014/main" id="{2C0128AA-FDF4-4DD5-A009-3C58D24570F2}"/>
              </a:ext>
            </a:extLst>
          </p:cNvPr>
          <p:cNvSpPr>
            <a:spLocks noGrp="1"/>
          </p:cNvSpPr>
          <p:nvPr>
            <p:ph type="body" idx="1"/>
          </p:nvPr>
        </p:nvSpPr>
        <p:spPr>
          <a:xfrm>
            <a:off x="838200" y="1825625"/>
            <a:ext cx="10515600" cy="4048274"/>
          </a:xfrm>
          <a:prstGeom prst="rect">
            <a:avLst/>
          </a:prstGeom>
        </p:spPr>
        <p:txBody>
          <a:bodyPr vert="horz" lIns="91440" tIns="45720" rIns="91440" bIns="45720" rtlCol="0">
            <a:normAutofit/>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endParaRPr lang="en-US" noProof="0" dirty="0"/>
          </a:p>
        </p:txBody>
      </p:sp>
      <p:sp>
        <p:nvSpPr>
          <p:cNvPr id="4" name="Date Placeholder 3">
            <a:extLst>
              <a:ext uri="{FF2B5EF4-FFF2-40B4-BE49-F238E27FC236}">
                <a16:creationId xmlns:a16="http://schemas.microsoft.com/office/drawing/2014/main" id="{BB1C2DC0-7E13-4A66-9F9B-371BA9C6E4F1}"/>
              </a:ext>
            </a:extLst>
          </p:cNvPr>
          <p:cNvSpPr>
            <a:spLocks noGrp="1"/>
          </p:cNvSpPr>
          <p:nvPr>
            <p:ph type="dt" sz="half" idx="2"/>
          </p:nvPr>
        </p:nvSpPr>
        <p:spPr>
          <a:xfrm>
            <a:off x="8610600" y="6118484"/>
            <a:ext cx="2743200" cy="365125"/>
          </a:xfrm>
          <a:prstGeom prst="rect">
            <a:avLst/>
          </a:prstGeom>
        </p:spPr>
        <p:txBody>
          <a:bodyPr vert="horz" lIns="91440" tIns="45720" rIns="91440" bIns="45720" rtlCol="0" anchor="ctr"/>
          <a:lstStyle>
            <a:lvl1pPr algn="r">
              <a:defRPr sz="1100">
                <a:solidFill>
                  <a:schemeClr val="accent3"/>
                </a:solidFill>
              </a:defRPr>
            </a:lvl1pPr>
          </a:lstStyle>
          <a:p>
            <a:fld id="{3CA3B387-33D3-4D27-BE27-9B85ACC6AC8A}" type="datetime1">
              <a:rPr lang="en-US" smtClean="0"/>
              <a:t>10/7/2026</a:t>
            </a:fld>
            <a:endParaRPr lang="en-US" dirty="0"/>
          </a:p>
        </p:txBody>
      </p:sp>
      <p:sp>
        <p:nvSpPr>
          <p:cNvPr id="11" name="Footer Placeholder 4">
            <a:extLst>
              <a:ext uri="{FF2B5EF4-FFF2-40B4-BE49-F238E27FC236}">
                <a16:creationId xmlns:a16="http://schemas.microsoft.com/office/drawing/2014/main" id="{1F296578-6D40-435B-861E-0904DDC10B7C}"/>
              </a:ext>
            </a:extLst>
          </p:cNvPr>
          <p:cNvSpPr>
            <a:spLocks noGrp="1"/>
          </p:cNvSpPr>
          <p:nvPr>
            <p:ph type="ftr" sz="quarter" idx="3"/>
          </p:nvPr>
        </p:nvSpPr>
        <p:spPr>
          <a:xfrm>
            <a:off x="838200" y="6118484"/>
            <a:ext cx="3398763" cy="365125"/>
          </a:xfrm>
          <a:prstGeom prst="rect">
            <a:avLst/>
          </a:prstGeom>
        </p:spPr>
        <p:txBody>
          <a:bodyPr vert="horz" lIns="91440" tIns="45720" rIns="91440" bIns="45720" rtlCol="0" anchor="ctr"/>
          <a:lstStyle>
            <a:lvl1pPr algn="l">
              <a:defRPr sz="1100" cap="all" spc="300" baseline="0">
                <a:solidFill>
                  <a:schemeClr val="accent3"/>
                </a:solidFill>
              </a:defRPr>
            </a:lvl1pPr>
          </a:lstStyle>
          <a:p>
            <a:endParaRPr lang="en-US" dirty="0"/>
          </a:p>
        </p:txBody>
      </p:sp>
      <p:sp>
        <p:nvSpPr>
          <p:cNvPr id="5" name="Rectangle 4">
            <a:extLst>
              <a:ext uri="{FF2B5EF4-FFF2-40B4-BE49-F238E27FC236}">
                <a16:creationId xmlns:a16="http://schemas.microsoft.com/office/drawing/2014/main" id="{BF608E0E-05B9-F221-80C3-04CA4E4ABA35}"/>
              </a:ext>
            </a:extLst>
          </p:cNvPr>
          <p:cNvSpPr/>
          <p:nvPr userDrawn="1"/>
        </p:nvSpPr>
        <p:spPr>
          <a:xfrm>
            <a:off x="361950" y="327025"/>
            <a:ext cx="11468100" cy="6203950"/>
          </a:xfrm>
          <a:prstGeom prst="rect">
            <a:avLst/>
          </a:prstGeom>
          <a:noFill/>
          <a:ln w="28575" cap="flat">
            <a:solidFill>
              <a:schemeClr val="accent3"/>
            </a:solidFill>
            <a:prstDash val="solid"/>
            <a:miter/>
          </a:ln>
        </p:spPr>
        <p:txBody>
          <a:bodyPr rtlCol="0" anchor="ctr"/>
          <a:lstStyle/>
          <a:p>
            <a:pPr algn="l"/>
            <a:endParaRPr lang="en-US" dirty="0"/>
          </a:p>
        </p:txBody>
      </p:sp>
      <p:grpSp>
        <p:nvGrpSpPr>
          <p:cNvPr id="45" name="Group 44">
            <a:extLst>
              <a:ext uri="{FF2B5EF4-FFF2-40B4-BE49-F238E27FC236}">
                <a16:creationId xmlns:a16="http://schemas.microsoft.com/office/drawing/2014/main" id="{0D2231DE-625E-E718-1111-43464C19E14D}"/>
              </a:ext>
            </a:extLst>
          </p:cNvPr>
          <p:cNvGrpSpPr/>
          <p:nvPr userDrawn="1"/>
        </p:nvGrpSpPr>
        <p:grpSpPr>
          <a:xfrm>
            <a:off x="6096000" y="327025"/>
            <a:ext cx="0" cy="6203950"/>
            <a:chOff x="6096000" y="327025"/>
            <a:chExt cx="0" cy="6203950"/>
          </a:xfrm>
        </p:grpSpPr>
        <p:cxnSp>
          <p:nvCxnSpPr>
            <p:cNvPr id="46" name="Straight Connector 45">
              <a:extLst>
                <a:ext uri="{FF2B5EF4-FFF2-40B4-BE49-F238E27FC236}">
                  <a16:creationId xmlns:a16="http://schemas.microsoft.com/office/drawing/2014/main" id="{DC307328-46EA-E83E-5BCB-1C57369D3ACD}"/>
                </a:ext>
              </a:extLst>
            </p:cNvPr>
            <p:cNvCxnSpPr>
              <a:cxnSpLocks/>
            </p:cNvCxnSpPr>
            <p:nvPr/>
          </p:nvCxnSpPr>
          <p:spPr>
            <a:xfrm flipV="1">
              <a:off x="6096000" y="6281057"/>
              <a:ext cx="0" cy="24991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E603F6C5-78F9-FA16-B62C-389A70997BE3}"/>
                </a:ext>
              </a:extLst>
            </p:cNvPr>
            <p:cNvCxnSpPr>
              <a:cxnSpLocks/>
            </p:cNvCxnSpPr>
            <p:nvPr/>
          </p:nvCxnSpPr>
          <p:spPr>
            <a:xfrm flipV="1">
              <a:off x="6096000" y="327025"/>
              <a:ext cx="0" cy="249918"/>
            </a:xfrm>
            <a:prstGeom prst="line">
              <a:avLst/>
            </a:prstGeom>
            <a:ln w="28575">
              <a:solidFill>
                <a:schemeClr val="accent3"/>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1908068784"/>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hf hdr="0" ftr="0" dt="0"/>
  <p:txStyles>
    <p:titleStyle>
      <a:lvl1pPr algn="l" defTabSz="914400" rtl="0" eaLnBrk="1" latinLnBrk="0" hangingPunct="1">
        <a:lnSpc>
          <a:spcPct val="90000"/>
        </a:lnSpc>
        <a:spcBef>
          <a:spcPct val="0"/>
        </a:spcBef>
        <a:buNone/>
        <a:defRPr sz="5000" b="0" kern="1200">
          <a:solidFill>
            <a:schemeClr val="accent3"/>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ru-RU"/>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572">
          <p15:clr>
            <a:srgbClr val="F26B43"/>
          </p15:clr>
        </p15:guide>
        <p15:guide id="2" pos="574">
          <p15:clr>
            <a:srgbClr val="F26B43"/>
          </p15:clr>
        </p15:guide>
        <p15:guide id="3" pos="7106">
          <p15:clr>
            <a:srgbClr val="F26B43"/>
          </p15:clr>
        </p15:guide>
        <p15:guide id="4" orient="horz" pos="3748">
          <p15:clr>
            <a:srgbClr val="F26B43"/>
          </p15:clr>
        </p15:guide>
        <p15:guide id="5" pos="4407">
          <p15:clr>
            <a:srgbClr val="F26B43"/>
          </p15:clr>
        </p15:guide>
        <p15:guide id="6" pos="3273">
          <p15:clr>
            <a:srgbClr val="F26B43"/>
          </p15:clr>
        </p15:guide>
        <p15:guide id="7" pos="3840">
          <p15:clr>
            <a:srgbClr val="F26B43"/>
          </p15:clr>
        </p15:guide>
        <p15:guide id="8" orient="horz" pos="2160">
          <p15:clr>
            <a:srgbClr val="F26B43"/>
          </p15:clr>
        </p15:guide>
        <p15:guide id="9" pos="302">
          <p15:clr>
            <a:srgbClr val="F26B43"/>
          </p15:clr>
        </p15:guide>
        <p15:guide id="10" pos="7378">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4.xml"/><Relationship Id="rId1" Type="http://schemas.openxmlformats.org/officeDocument/2006/relationships/slideLayout" Target="../slideLayouts/slideLayout61.xml"/></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5.xml"/><Relationship Id="rId1" Type="http://schemas.openxmlformats.org/officeDocument/2006/relationships/slideLayout" Target="../slideLayouts/slideLayout61.xml"/></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6.xml"/><Relationship Id="rId1" Type="http://schemas.openxmlformats.org/officeDocument/2006/relationships/slideLayout" Target="../slideLayouts/slideLayout61.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2.mp4"/><Relationship Id="rId1" Type="http://schemas.microsoft.com/office/2007/relationships/media" Target="../media/media2.mp4"/><Relationship Id="rId5" Type="http://schemas.openxmlformats.org/officeDocument/2006/relationships/image" Target="../media/image6.png"/><Relationship Id="rId4" Type="http://schemas.openxmlformats.org/officeDocument/2006/relationships/notesSlide" Target="../notesSlides/notesSlide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1.xml"/></Relationships>
</file>

<file path=ppt/slides/_rels/slide10.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0.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1.xml"/></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3.mp4"/><Relationship Id="rId1" Type="http://schemas.microsoft.com/office/2007/relationships/media" Target="../media/media3.mp4"/><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B63529-19FD-D5B6-26FC-E54D417F609C}"/>
              </a:ext>
            </a:extLst>
          </p:cNvPr>
          <p:cNvSpPr>
            <a:spLocks noGrp="1"/>
          </p:cNvSpPr>
          <p:nvPr>
            <p:ph type="title"/>
          </p:nvPr>
        </p:nvSpPr>
        <p:spPr>
          <a:xfrm>
            <a:off x="11323320" y="6115685"/>
            <a:ext cx="452120" cy="356235"/>
          </a:xfrm>
        </p:spPr>
        <p:txBody>
          <a:bodyPr/>
          <a:lstStyle/>
          <a:p>
            <a:r>
              <a:rPr lang="en-US" sz="100" dirty="0"/>
              <a:t>Our Compass</a:t>
            </a:r>
          </a:p>
        </p:txBody>
      </p:sp>
      <p:pic>
        <p:nvPicPr>
          <p:cNvPr id="7" name="Picture 6">
            <a:extLst>
              <a:ext uri="{FF2B5EF4-FFF2-40B4-BE49-F238E27FC236}">
                <a16:creationId xmlns:a16="http://schemas.microsoft.com/office/drawing/2014/main" id="{56409534-2387-A6C6-764D-61E0558FC5E0}"/>
              </a:ext>
            </a:extLst>
          </p:cNvPr>
          <p:cNvPicPr>
            <a:picLocks noChangeAspect="1"/>
          </p:cNvPicPr>
          <p:nvPr/>
        </p:nvPicPr>
        <p:blipFill>
          <a:blip r:embed="rId3"/>
          <a:stretch>
            <a:fillRect/>
          </a:stretch>
        </p:blipFill>
        <p:spPr>
          <a:xfrm>
            <a:off x="275412" y="266258"/>
            <a:ext cx="11641175" cy="6325483"/>
          </a:xfrm>
          <a:prstGeom prst="rect">
            <a:avLst/>
          </a:prstGeom>
        </p:spPr>
      </p:pic>
    </p:spTree>
    <p:extLst>
      <p:ext uri="{BB962C8B-B14F-4D97-AF65-F5344CB8AC3E}">
        <p14:creationId xmlns:p14="http://schemas.microsoft.com/office/powerpoint/2010/main" val="259190963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B3275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A467BD-86B2-F556-9237-24A7D670C629}"/>
              </a:ext>
            </a:extLst>
          </p:cNvPr>
          <p:cNvSpPr>
            <a:spLocks noGrp="1"/>
          </p:cNvSpPr>
          <p:nvPr>
            <p:ph type="ctrTitle"/>
          </p:nvPr>
        </p:nvSpPr>
        <p:spPr>
          <a:xfrm>
            <a:off x="3908809" y="1821710"/>
            <a:ext cx="8015236" cy="427613"/>
          </a:xfrm>
        </p:spPr>
        <p:txBody>
          <a:bodyPr>
            <a:noAutofit/>
          </a:bodyPr>
          <a:lstStyle/>
          <a:p>
            <a:r>
              <a:rPr lang="en-US" sz="4800" b="1" dirty="0">
                <a:latin typeface="+mn-lt"/>
              </a:rPr>
              <a:t>False Compassion</a:t>
            </a:r>
          </a:p>
        </p:txBody>
      </p:sp>
      <p:pic>
        <p:nvPicPr>
          <p:cNvPr id="5" name="Picture 4">
            <a:extLst>
              <a:ext uri="{FF2B5EF4-FFF2-40B4-BE49-F238E27FC236}">
                <a16:creationId xmlns:a16="http://schemas.microsoft.com/office/drawing/2014/main" id="{3737C699-C1EA-9097-26F8-732E867086E5}"/>
              </a:ext>
            </a:extLst>
          </p:cNvPr>
          <p:cNvPicPr>
            <a:picLocks noChangeAspect="1"/>
          </p:cNvPicPr>
          <p:nvPr/>
        </p:nvPicPr>
        <p:blipFill rotWithShape="1">
          <a:blip r:embed="rId3">
            <a:extLst>
              <a:ext uri="{28A0092B-C50C-407E-A947-70E740481C1C}">
                <a14:useLocalDpi xmlns:a14="http://schemas.microsoft.com/office/drawing/2010/main" val="0"/>
              </a:ext>
            </a:extLst>
          </a:blip>
          <a:srcRect l="15872" t="7077" r="15925" b="13327"/>
          <a:stretch>
            <a:fillRect/>
          </a:stretch>
        </p:blipFill>
        <p:spPr>
          <a:xfrm>
            <a:off x="267955" y="693336"/>
            <a:ext cx="3521498" cy="4109776"/>
          </a:xfrm>
          <a:prstGeom prst="rect">
            <a:avLst/>
          </a:prstGeom>
        </p:spPr>
      </p:pic>
    </p:spTree>
    <p:extLst>
      <p:ext uri="{BB962C8B-B14F-4D97-AF65-F5344CB8AC3E}">
        <p14:creationId xmlns:p14="http://schemas.microsoft.com/office/powerpoint/2010/main" val="985928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B32752"/>
        </a:solidFill>
        <a:effectLst/>
      </p:bgPr>
    </p:bg>
    <p:spTree>
      <p:nvGrpSpPr>
        <p:cNvPr id="1" name="">
          <a:extLst>
            <a:ext uri="{FF2B5EF4-FFF2-40B4-BE49-F238E27FC236}">
              <a16:creationId xmlns:a16="http://schemas.microsoft.com/office/drawing/2014/main" id="{CE8461D0-9824-B020-AD06-389BF17928A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E89CE8C-1E71-67F1-211B-31683827F39E}"/>
              </a:ext>
            </a:extLst>
          </p:cNvPr>
          <p:cNvSpPr>
            <a:spLocks noGrp="1"/>
          </p:cNvSpPr>
          <p:nvPr>
            <p:ph type="ctrTitle"/>
          </p:nvPr>
        </p:nvSpPr>
        <p:spPr>
          <a:xfrm>
            <a:off x="4039437" y="587270"/>
            <a:ext cx="8015236" cy="427613"/>
          </a:xfrm>
        </p:spPr>
        <p:txBody>
          <a:bodyPr>
            <a:noAutofit/>
          </a:bodyPr>
          <a:lstStyle/>
          <a:p>
            <a:r>
              <a:rPr lang="en-US" sz="4800" b="1" dirty="0">
                <a:latin typeface="+mn-lt"/>
              </a:rPr>
              <a:t>False Compassion</a:t>
            </a:r>
          </a:p>
        </p:txBody>
      </p:sp>
      <p:sp>
        <p:nvSpPr>
          <p:cNvPr id="3" name="Subtitle 2">
            <a:extLst>
              <a:ext uri="{FF2B5EF4-FFF2-40B4-BE49-F238E27FC236}">
                <a16:creationId xmlns:a16="http://schemas.microsoft.com/office/drawing/2014/main" id="{1B0B351B-17C7-B2C6-B971-F026D221E043}"/>
              </a:ext>
            </a:extLst>
          </p:cNvPr>
          <p:cNvSpPr>
            <a:spLocks noGrp="1"/>
          </p:cNvSpPr>
          <p:nvPr>
            <p:ph type="subTitle" idx="1"/>
          </p:nvPr>
        </p:nvSpPr>
        <p:spPr>
          <a:xfrm>
            <a:off x="4039437" y="1085222"/>
            <a:ext cx="7884608" cy="5580754"/>
          </a:xfrm>
        </p:spPr>
        <p:txBody>
          <a:bodyPr>
            <a:normAutofit fontScale="85000" lnSpcReduction="20000"/>
          </a:bodyPr>
          <a:lstStyle/>
          <a:p>
            <a:pPr algn="l"/>
            <a:r>
              <a:rPr lang="en-US" dirty="0"/>
              <a:t>Think about the last time you scrolled through the news, watched a massive tragedy unfold from afar. </a:t>
            </a:r>
          </a:p>
          <a:p>
            <a:r>
              <a:rPr lang="en-US" dirty="0"/>
              <a:t>We are overloaded with this on TV. (This is a dead giveaway)</a:t>
            </a:r>
          </a:p>
          <a:p>
            <a:pPr algn="l"/>
            <a:r>
              <a:rPr lang="en-US" dirty="0"/>
              <a:t>You see someone you care about making destructive choices. You felt a deep, heavy pain in your chest. You cared intensely—but you were completely powerless to change the outcome. </a:t>
            </a:r>
          </a:p>
          <a:p>
            <a:pPr algn="l"/>
            <a:r>
              <a:rPr lang="en-US" b="1" dirty="0"/>
              <a:t>The soul is the absolute seat</a:t>
            </a:r>
            <a:r>
              <a:rPr lang="en-US" dirty="0"/>
              <a:t> of our personality, mind, will, inclinations, and emotions. Our </a:t>
            </a:r>
            <a:r>
              <a:rPr lang="en-US" b="1" dirty="0"/>
              <a:t>Compassions aren't just a passing bodily reflexes; they reside permanently within the soul</a:t>
            </a:r>
            <a:r>
              <a:rPr lang="en-US" dirty="0"/>
              <a:t>.</a:t>
            </a:r>
          </a:p>
          <a:p>
            <a:pPr algn="l"/>
            <a:r>
              <a:rPr lang="en-US" dirty="0"/>
              <a:t>When we are born, we are given a clean slate. </a:t>
            </a:r>
            <a:r>
              <a:rPr lang="en-US" b="1" dirty="0"/>
              <a:t>No one is born pre-programmed</a:t>
            </a:r>
            <a:r>
              <a:rPr lang="en-US" dirty="0"/>
              <a:t> with rigid, worldly ideologies—no one is born supporting abortion, or carrying specific political flags, or harboring deep bitterness. But as we grow, we interact with our environment. We learn societal expectations, and through repeated interactions, the world begins to stack heavy, complex layers on top of our souls.</a:t>
            </a:r>
          </a:p>
          <a:p>
            <a:pPr algn="l"/>
            <a:r>
              <a:rPr lang="en-US" dirty="0"/>
              <a:t>We accumulate layers of pride, guilt, shame, and embarrassment. </a:t>
            </a:r>
            <a:r>
              <a:rPr lang="en-US" b="1" dirty="0"/>
              <a:t>We allow </a:t>
            </a:r>
            <a:r>
              <a:rPr lang="en-US" dirty="0"/>
              <a:t>these worldly overlayers </a:t>
            </a:r>
            <a:r>
              <a:rPr lang="en-US" b="1" dirty="0"/>
              <a:t>to distort our natural spiritual inclinations</a:t>
            </a:r>
            <a:r>
              <a:rPr lang="en-US" dirty="0"/>
              <a:t>. If we are not careful, we start processing everything—even our best intentions—through a soul that has been weighed down and bent out of shape by the world.</a:t>
            </a:r>
          </a:p>
          <a:p>
            <a:pPr algn="l"/>
            <a:r>
              <a:rPr lang="en-US" dirty="0"/>
              <a:t>STOP – We have plan A. God has promised that if we pray for the blessing to love Him, He will empty our souls and refill it correctly</a:t>
            </a:r>
          </a:p>
        </p:txBody>
      </p:sp>
      <p:pic>
        <p:nvPicPr>
          <p:cNvPr id="5" name="Picture 4">
            <a:extLst>
              <a:ext uri="{FF2B5EF4-FFF2-40B4-BE49-F238E27FC236}">
                <a16:creationId xmlns:a16="http://schemas.microsoft.com/office/drawing/2014/main" id="{377AF64E-62B9-2CAC-7023-1AE5716216E6}"/>
              </a:ext>
            </a:extLst>
          </p:cNvPr>
          <p:cNvPicPr>
            <a:picLocks noChangeAspect="1"/>
          </p:cNvPicPr>
          <p:nvPr/>
        </p:nvPicPr>
        <p:blipFill rotWithShape="1">
          <a:blip r:embed="rId3">
            <a:extLst>
              <a:ext uri="{28A0092B-C50C-407E-A947-70E740481C1C}">
                <a14:useLocalDpi xmlns:a14="http://schemas.microsoft.com/office/drawing/2010/main" val="0"/>
              </a:ext>
            </a:extLst>
          </a:blip>
          <a:srcRect l="15872" t="7077" r="15925" b="13327"/>
          <a:stretch>
            <a:fillRect/>
          </a:stretch>
        </p:blipFill>
        <p:spPr>
          <a:xfrm>
            <a:off x="267955" y="693336"/>
            <a:ext cx="3521498" cy="4109776"/>
          </a:xfrm>
          <a:prstGeom prst="rect">
            <a:avLst/>
          </a:prstGeom>
        </p:spPr>
      </p:pic>
    </p:spTree>
    <p:extLst>
      <p:ext uri="{BB962C8B-B14F-4D97-AF65-F5344CB8AC3E}">
        <p14:creationId xmlns:p14="http://schemas.microsoft.com/office/powerpoint/2010/main" val="379110939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B32752"/>
        </a:solidFill>
        <a:effectLst/>
      </p:bgPr>
    </p:bg>
    <p:spTree>
      <p:nvGrpSpPr>
        <p:cNvPr id="1" name=""/>
        <p:cNvGrpSpPr/>
        <p:nvPr/>
      </p:nvGrpSpPr>
      <p:grpSpPr>
        <a:xfrm>
          <a:off x="0" y="0"/>
          <a:ext cx="0" cy="0"/>
          <a:chOff x="0" y="0"/>
          <a:chExt cx="0" cy="0"/>
        </a:xfrm>
      </p:grpSpPr>
      <p:pic>
        <p:nvPicPr>
          <p:cNvPr id="6" name="Picture 5" descr="What is False Compassion vs. True Compassion? ⤵️, ℹ️ The speaker is  Venerable Fulton Sheen (1895 to 1979). He has a cause for canonization  officially open and has already been declared Venerable., ...">
            <a:extLst>
              <a:ext uri="{FF2B5EF4-FFF2-40B4-BE49-F238E27FC236}">
                <a16:creationId xmlns:a16="http://schemas.microsoft.com/office/drawing/2014/main" id="{950BF18D-1FCE-E5DA-82AD-C1B8D1799665}"/>
              </a:ext>
            </a:extLst>
          </p:cNvPr>
          <p:cNvPicPr>
            <a:picLocks noChangeAspect="1"/>
          </p:cNvPicPr>
          <p:nvPr/>
        </p:nvPicPr>
        <p:blipFill rotWithShape="1">
          <a:blip r:embed="rId3">
            <a:extLst>
              <a:ext uri="{28A0092B-C50C-407E-A947-70E740481C1C}">
                <a14:useLocalDpi xmlns:a14="http://schemas.microsoft.com/office/drawing/2010/main" val="0"/>
              </a:ext>
            </a:extLst>
          </a:blip>
          <a:srcRect t="12396" b="35678"/>
          <a:stretch>
            <a:fillRect/>
          </a:stretch>
        </p:blipFill>
        <p:spPr bwMode="auto">
          <a:xfrm>
            <a:off x="2743200" y="351762"/>
            <a:ext cx="6678202" cy="5227105"/>
          </a:xfrm>
          <a:prstGeom prst="rect">
            <a:avLst/>
          </a:prstGeom>
          <a:noFill/>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368CDCCA-287A-13DF-DC2D-7416655C84C8}"/>
              </a:ext>
            </a:extLst>
          </p:cNvPr>
          <p:cNvSpPr txBox="1"/>
          <p:nvPr/>
        </p:nvSpPr>
        <p:spPr>
          <a:xfrm>
            <a:off x="1952090" y="5681609"/>
            <a:ext cx="8568647" cy="461665"/>
          </a:xfrm>
          <a:prstGeom prst="rect">
            <a:avLst/>
          </a:prstGeom>
          <a:noFill/>
        </p:spPr>
        <p:txBody>
          <a:bodyPr wrap="square" rtlCol="0">
            <a:spAutoFit/>
          </a:bodyPr>
          <a:lstStyle/>
          <a:p>
            <a:pPr algn="ctr"/>
            <a:r>
              <a:rPr lang="en-US" dirty="0"/>
              <a:t>Done at a communion breakfast in the </a:t>
            </a:r>
            <a:r>
              <a:rPr lang="en-US" sz="2400" b="1" dirty="0"/>
              <a:t>1960s</a:t>
            </a:r>
          </a:p>
        </p:txBody>
      </p:sp>
      <p:sp>
        <p:nvSpPr>
          <p:cNvPr id="3" name="Title 2">
            <a:extLst>
              <a:ext uri="{FF2B5EF4-FFF2-40B4-BE49-F238E27FC236}">
                <a16:creationId xmlns:a16="http://schemas.microsoft.com/office/drawing/2014/main" id="{2473ADA6-B78E-E3C0-7F70-F2819E7776FD}"/>
              </a:ext>
            </a:extLst>
          </p:cNvPr>
          <p:cNvSpPr>
            <a:spLocks noGrp="1"/>
          </p:cNvSpPr>
          <p:nvPr>
            <p:ph type="title"/>
          </p:nvPr>
        </p:nvSpPr>
        <p:spPr>
          <a:xfrm>
            <a:off x="11333480" y="6341872"/>
            <a:ext cx="360680" cy="150368"/>
          </a:xfrm>
        </p:spPr>
        <p:txBody>
          <a:bodyPr/>
          <a:lstStyle/>
          <a:p>
            <a:r>
              <a:rPr lang="en-US" sz="100" dirty="0"/>
              <a:t>Bishop Sheen Video Intro</a:t>
            </a:r>
          </a:p>
        </p:txBody>
      </p:sp>
    </p:spTree>
    <p:extLst>
      <p:ext uri="{BB962C8B-B14F-4D97-AF65-F5344CB8AC3E}">
        <p14:creationId xmlns:p14="http://schemas.microsoft.com/office/powerpoint/2010/main" val="214231630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4FDB5380-3CF0-EC2A-B827-A300684C4166}"/>
              </a:ext>
            </a:extLst>
          </p:cNvPr>
          <p:cNvSpPr>
            <a:spLocks noGrp="1"/>
          </p:cNvSpPr>
          <p:nvPr>
            <p:ph type="title"/>
          </p:nvPr>
        </p:nvSpPr>
        <p:spPr>
          <a:xfrm flipH="1" flipV="1">
            <a:off x="11963400" y="6251575"/>
            <a:ext cx="228600" cy="80645"/>
          </a:xfrm>
        </p:spPr>
        <p:txBody>
          <a:bodyPr>
            <a:noAutofit/>
          </a:bodyPr>
          <a:lstStyle/>
          <a:p>
            <a:r>
              <a:rPr lang="en-US" sz="100" dirty="0"/>
              <a:t>Bishop Sheen Video</a:t>
            </a:r>
          </a:p>
        </p:txBody>
      </p:sp>
      <p:pic>
        <p:nvPicPr>
          <p:cNvPr id="2" name="Life is Worth Living _ Episode 16 _ False Compassion _ Fulton Sheen_2_2">
            <a:hlinkClick r:id="" action="ppaction://media"/>
            <a:extLst>
              <a:ext uri="{FF2B5EF4-FFF2-40B4-BE49-F238E27FC236}">
                <a16:creationId xmlns:a16="http://schemas.microsoft.com/office/drawing/2014/main" id="{90EEC6A2-D153-4D9C-88DC-20628F7A5745}"/>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3048000" y="1143000"/>
            <a:ext cx="6096000" cy="4572000"/>
          </a:xfrm>
          <a:prstGeom prst="rect">
            <a:avLst/>
          </a:prstGeom>
        </p:spPr>
      </p:pic>
    </p:spTree>
    <p:extLst>
      <p:ext uri="{BB962C8B-B14F-4D97-AF65-F5344CB8AC3E}">
        <p14:creationId xmlns:p14="http://schemas.microsoft.com/office/powerpoint/2010/main" val="188672671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43300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032D84-BBA8-AF85-D4C0-2428F792EF21}"/>
            </a:ext>
          </a:extLst>
        </p:cNvPr>
        <p:cNvGrpSpPr/>
        <p:nvPr/>
      </p:nvGrpSpPr>
      <p:grpSpPr>
        <a:xfrm>
          <a:off x="0" y="0"/>
          <a:ext cx="0" cy="0"/>
          <a:chOff x="0" y="0"/>
          <a:chExt cx="0" cy="0"/>
        </a:xfrm>
      </p:grpSpPr>
      <p:pic>
        <p:nvPicPr>
          <p:cNvPr id="6" name="Picture 5" descr="What is False Compassion vs. True Compassion? ⤵️, ℹ️ The speaker is  Venerable Fulton Sheen (1895 to 1979). He has a cause for canonization  officially open and has already been declared Venerable., ...">
            <a:extLst>
              <a:ext uri="{FF2B5EF4-FFF2-40B4-BE49-F238E27FC236}">
                <a16:creationId xmlns:a16="http://schemas.microsoft.com/office/drawing/2014/main" id="{3DF75300-DECC-D7B7-7D19-DB36C12EE203}"/>
              </a:ext>
            </a:extLst>
          </p:cNvPr>
          <p:cNvPicPr>
            <a:picLocks noChangeAspect="1"/>
          </p:cNvPicPr>
          <p:nvPr/>
        </p:nvPicPr>
        <p:blipFill rotWithShape="1">
          <a:blip r:embed="rId3">
            <a:extLst>
              <a:ext uri="{28A0092B-C50C-407E-A947-70E740481C1C}">
                <a14:useLocalDpi xmlns:a14="http://schemas.microsoft.com/office/drawing/2010/main" val="0"/>
              </a:ext>
            </a:extLst>
          </a:blip>
          <a:srcRect t="12396" b="35678"/>
          <a:stretch>
            <a:fillRect/>
          </a:stretch>
        </p:blipFill>
        <p:spPr bwMode="auto">
          <a:xfrm>
            <a:off x="528320" y="494003"/>
            <a:ext cx="2661151" cy="2462558"/>
          </a:xfrm>
          <a:prstGeom prst="rect">
            <a:avLst/>
          </a:prstGeom>
          <a:noFill/>
          <a:ln>
            <a:noFill/>
          </a:ln>
          <a:extLst>
            <a:ext uri="{53640926-AAD7-44D8-BBD7-CCE9431645EC}">
              <a14:shadowObscured xmlns:a14="http://schemas.microsoft.com/office/drawing/2010/main"/>
            </a:ext>
          </a:extLst>
        </p:spPr>
      </p:pic>
      <p:sp>
        <p:nvSpPr>
          <p:cNvPr id="2" name="TextBox 1">
            <a:extLst>
              <a:ext uri="{FF2B5EF4-FFF2-40B4-BE49-F238E27FC236}">
                <a16:creationId xmlns:a16="http://schemas.microsoft.com/office/drawing/2014/main" id="{BDB53234-5E69-8E9F-3097-786EB26BDECF}"/>
              </a:ext>
            </a:extLst>
          </p:cNvPr>
          <p:cNvSpPr txBox="1"/>
          <p:nvPr/>
        </p:nvSpPr>
        <p:spPr>
          <a:xfrm>
            <a:off x="3647440" y="494003"/>
            <a:ext cx="7609839" cy="646331"/>
          </a:xfrm>
          <a:prstGeom prst="rect">
            <a:avLst/>
          </a:prstGeom>
          <a:noFill/>
        </p:spPr>
        <p:txBody>
          <a:bodyPr wrap="square" rtlCol="0">
            <a:spAutoFit/>
          </a:bodyPr>
          <a:lstStyle/>
          <a:p>
            <a:pPr algn="ctr"/>
            <a:r>
              <a:rPr lang="en-US" sz="3600" dirty="0"/>
              <a:t>Comments on Bishop Sheen Video</a:t>
            </a:r>
          </a:p>
        </p:txBody>
      </p:sp>
      <p:sp>
        <p:nvSpPr>
          <p:cNvPr id="3" name="TextBox 2">
            <a:extLst>
              <a:ext uri="{FF2B5EF4-FFF2-40B4-BE49-F238E27FC236}">
                <a16:creationId xmlns:a16="http://schemas.microsoft.com/office/drawing/2014/main" id="{92858EA6-C882-B88E-E1F9-A5A59E326C12}"/>
              </a:ext>
            </a:extLst>
          </p:cNvPr>
          <p:cNvSpPr txBox="1"/>
          <p:nvPr/>
        </p:nvSpPr>
        <p:spPr>
          <a:xfrm>
            <a:off x="3423920" y="1140334"/>
            <a:ext cx="8087360" cy="4247317"/>
          </a:xfrm>
          <a:prstGeom prst="rect">
            <a:avLst/>
          </a:prstGeom>
          <a:noFill/>
        </p:spPr>
        <p:txBody>
          <a:bodyPr wrap="square" rtlCol="0">
            <a:spAutoFit/>
          </a:bodyPr>
          <a:lstStyle/>
          <a:p>
            <a:r>
              <a:rPr lang="en-US" dirty="0"/>
              <a:t>“Off the Reservation” - today it means “cancelled”</a:t>
            </a:r>
          </a:p>
          <a:p>
            <a:r>
              <a:rPr lang="en-US" dirty="0"/>
              <a:t>Bishop Sheens predictions have happened</a:t>
            </a:r>
          </a:p>
          <a:p>
            <a:r>
              <a:rPr lang="en-US" dirty="0"/>
              <a:t>	Wokeness</a:t>
            </a:r>
          </a:p>
          <a:p>
            <a:r>
              <a:rPr lang="en-US" dirty="0"/>
              <a:t>	DEI – (The “D” and “E” are distractions for the “I”</a:t>
            </a:r>
          </a:p>
          <a:p>
            <a:r>
              <a:rPr lang="en-US" dirty="0"/>
              <a:t>	Today, in Europe you can be jailed for not personally accepting any 		crazy ideas the mob proposes</a:t>
            </a:r>
          </a:p>
          <a:p>
            <a:r>
              <a:rPr lang="en-US" dirty="0"/>
              <a:t>	Masochism and trans surgeries are protected by law, even children from 		their parents</a:t>
            </a:r>
          </a:p>
          <a:p>
            <a:r>
              <a:rPr lang="en-US" dirty="0"/>
              <a:t>Free will is only free will to choose among the choices we are given – Bishop Sheen 	uses the example of a yard is 24” not 36”</a:t>
            </a:r>
          </a:p>
          <a:p>
            <a:endParaRPr lang="en-US" dirty="0"/>
          </a:p>
          <a:p>
            <a:r>
              <a:rPr lang="en-US" dirty="0"/>
              <a:t>Where do we go from here?</a:t>
            </a:r>
          </a:p>
          <a:p>
            <a:endParaRPr lang="en-US" dirty="0"/>
          </a:p>
          <a:p>
            <a:endParaRPr lang="en-US" dirty="0"/>
          </a:p>
          <a:p>
            <a:r>
              <a:rPr lang="en-US" dirty="0"/>
              <a:t>And   WHY ? -  Why Does it matter ?</a:t>
            </a:r>
          </a:p>
        </p:txBody>
      </p:sp>
      <p:sp>
        <p:nvSpPr>
          <p:cNvPr id="4" name="Title 3">
            <a:extLst>
              <a:ext uri="{FF2B5EF4-FFF2-40B4-BE49-F238E27FC236}">
                <a16:creationId xmlns:a16="http://schemas.microsoft.com/office/drawing/2014/main" id="{37D5C91A-6D5B-CA72-43E8-AFB64750F183}"/>
              </a:ext>
            </a:extLst>
          </p:cNvPr>
          <p:cNvSpPr>
            <a:spLocks noGrp="1"/>
          </p:cNvSpPr>
          <p:nvPr>
            <p:ph type="title"/>
          </p:nvPr>
        </p:nvSpPr>
        <p:spPr>
          <a:xfrm>
            <a:off x="11336020" y="6352032"/>
            <a:ext cx="350520" cy="130048"/>
          </a:xfrm>
        </p:spPr>
        <p:txBody>
          <a:bodyPr/>
          <a:lstStyle/>
          <a:p>
            <a:r>
              <a:rPr lang="en-US" sz="100" dirty="0"/>
              <a:t>Comments on Bishop Sheen Video</a:t>
            </a:r>
          </a:p>
        </p:txBody>
      </p:sp>
    </p:spTree>
    <p:extLst>
      <p:ext uri="{BB962C8B-B14F-4D97-AF65-F5344CB8AC3E}">
        <p14:creationId xmlns:p14="http://schemas.microsoft.com/office/powerpoint/2010/main" val="35877952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B32752"/>
        </a:solidFill>
        <a:effectLst/>
      </p:bgPr>
    </p:bg>
    <p:spTree>
      <p:nvGrpSpPr>
        <p:cNvPr id="1" name="">
          <a:extLst>
            <a:ext uri="{FF2B5EF4-FFF2-40B4-BE49-F238E27FC236}">
              <a16:creationId xmlns:a16="http://schemas.microsoft.com/office/drawing/2014/main" id="{A289F798-0C01-A56A-1306-BE54FD73CE63}"/>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E003D7A-19F4-D049-13B9-FAE60037F75C}"/>
              </a:ext>
            </a:extLst>
          </p:cNvPr>
          <p:cNvSpPr txBox="1"/>
          <p:nvPr/>
        </p:nvSpPr>
        <p:spPr>
          <a:xfrm>
            <a:off x="3048000" y="3105835"/>
            <a:ext cx="6096000" cy="646331"/>
          </a:xfrm>
          <a:prstGeom prst="rect">
            <a:avLst/>
          </a:prstGeom>
          <a:noFill/>
        </p:spPr>
        <p:txBody>
          <a:bodyPr wrap="square">
            <a:spAutoFit/>
          </a:bodyPr>
          <a:lstStyle/>
          <a:p>
            <a:pPr algn="ctr"/>
            <a:r>
              <a:rPr lang="en-US" dirty="0"/>
              <a:t>Why Wokeness is Not Compassion, But Self-Justification For People Who've Rejected God - Jeremy Pryor</a:t>
            </a:r>
          </a:p>
        </p:txBody>
      </p:sp>
      <p:pic>
        <p:nvPicPr>
          <p:cNvPr id="7" name="Picture 6">
            <a:extLst>
              <a:ext uri="{FF2B5EF4-FFF2-40B4-BE49-F238E27FC236}">
                <a16:creationId xmlns:a16="http://schemas.microsoft.com/office/drawing/2014/main" id="{6B25F85D-728C-D934-3CE6-4B56F9AD650A}"/>
              </a:ext>
            </a:extLst>
          </p:cNvPr>
          <p:cNvPicPr>
            <a:picLocks noChangeAspect="1"/>
          </p:cNvPicPr>
          <p:nvPr/>
        </p:nvPicPr>
        <p:blipFill>
          <a:blip r:embed="rId3"/>
          <a:stretch>
            <a:fillRect/>
          </a:stretch>
        </p:blipFill>
        <p:spPr>
          <a:xfrm>
            <a:off x="2342626" y="990493"/>
            <a:ext cx="7506748" cy="1524213"/>
          </a:xfrm>
          <a:prstGeom prst="rect">
            <a:avLst/>
          </a:prstGeom>
        </p:spPr>
      </p:pic>
    </p:spTree>
    <p:extLst>
      <p:ext uri="{BB962C8B-B14F-4D97-AF65-F5344CB8AC3E}">
        <p14:creationId xmlns:p14="http://schemas.microsoft.com/office/powerpoint/2010/main" val="41449120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5664A2-451E-8451-3066-E959E74A5A68}"/>
            </a:ext>
          </a:extLst>
        </p:cNvPr>
        <p:cNvGrpSpPr/>
        <p:nvPr/>
      </p:nvGrpSpPr>
      <p:grpSpPr>
        <a:xfrm>
          <a:off x="0" y="0"/>
          <a:ext cx="0" cy="0"/>
          <a:chOff x="0" y="0"/>
          <a:chExt cx="0" cy="0"/>
        </a:xfrm>
      </p:grpSpPr>
      <p:pic>
        <p:nvPicPr>
          <p:cNvPr id="2" name="Why Wokeness is Not Compassion, But Self-Justification For People Who've Rejected God - Jeremy Pryor">
            <a:hlinkClick r:id="" action="ppaction://media"/>
            <a:extLst>
              <a:ext uri="{FF2B5EF4-FFF2-40B4-BE49-F238E27FC236}">
                <a16:creationId xmlns:a16="http://schemas.microsoft.com/office/drawing/2014/main" id="{2623279E-4190-64E2-991F-FF133C098CE7}"/>
              </a:ext>
            </a:extLst>
          </p:cNvPr>
          <p:cNvPicPr>
            <a:picLocks noChangeAspect="1"/>
          </p:cNvPicPr>
          <p:nvPr>
            <a:videoFile r:link="rId2"/>
            <p:extLst>
              <p:ext uri="{DAA4B4D4-6D71-4841-9C94-3DE7FCFB9230}">
                <p14:media xmlns:p14="http://schemas.microsoft.com/office/powerpoint/2010/main" r:embed="rId1"/>
              </p:ext>
            </p:extLst>
          </p:nvPr>
        </p:nvPicPr>
        <p:blipFill>
          <a:blip r:embed="rId5"/>
          <a:stretch>
            <a:fillRect/>
          </a:stretch>
        </p:blipFill>
        <p:spPr>
          <a:xfrm>
            <a:off x="0" y="0"/>
            <a:ext cx="12192000" cy="6858000"/>
          </a:xfrm>
          <a:prstGeom prst="rect">
            <a:avLst/>
          </a:prstGeom>
        </p:spPr>
      </p:pic>
    </p:spTree>
    <p:extLst>
      <p:ext uri="{BB962C8B-B14F-4D97-AF65-F5344CB8AC3E}">
        <p14:creationId xmlns:p14="http://schemas.microsoft.com/office/powerpoint/2010/main" val="2735449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06960"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2"/>
                </p:tgtEl>
              </p:cMediaNode>
            </p:video>
            <p:seq concurrent="1" nextAc="seek">
              <p:cTn id="8" restart="whenNotActive" fill="hold" evtFilter="cancelBubble" nodeType="interactiveSeq">
                <p:stCondLst>
                  <p:cond evt="onClick" delay="0">
                    <p:tgtEl>
                      <p:spTgt spid="2"/>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2"/>
                                        </p:tgtEl>
                                      </p:cBhvr>
                                    </p:cmd>
                                  </p:childTnLst>
                                </p:cTn>
                              </p:par>
                            </p:childTnLst>
                          </p:cTn>
                        </p:par>
                      </p:childTnLst>
                    </p:cTn>
                  </p:par>
                </p:childTnLst>
              </p:cTn>
              <p:nextCondLst>
                <p:cond evt="onClick" delay="0">
                  <p:tgtEl>
                    <p:spTgt spid="2"/>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32270B-EB53-9338-269F-E2C0E7911213}"/>
            </a:ext>
          </a:extLst>
        </p:cNvPr>
        <p:cNvGrpSpPr/>
        <p:nvPr/>
      </p:nvGrpSpPr>
      <p:grpSpPr>
        <a:xfrm>
          <a:off x="0" y="0"/>
          <a:ext cx="0" cy="0"/>
          <a:chOff x="0" y="0"/>
          <a:chExt cx="0" cy="0"/>
        </a:xfrm>
      </p:grpSpPr>
      <p:sp>
        <p:nvSpPr>
          <p:cNvPr id="2" name="TextBox 1">
            <a:extLst>
              <a:ext uri="{FF2B5EF4-FFF2-40B4-BE49-F238E27FC236}">
                <a16:creationId xmlns:a16="http://schemas.microsoft.com/office/drawing/2014/main" id="{40142DE2-BB22-8DCD-33C9-7A797D9DEEDB}"/>
              </a:ext>
            </a:extLst>
          </p:cNvPr>
          <p:cNvSpPr txBox="1"/>
          <p:nvPr/>
        </p:nvSpPr>
        <p:spPr>
          <a:xfrm>
            <a:off x="2291080" y="494003"/>
            <a:ext cx="7609839" cy="646331"/>
          </a:xfrm>
          <a:prstGeom prst="rect">
            <a:avLst/>
          </a:prstGeom>
          <a:noFill/>
        </p:spPr>
        <p:txBody>
          <a:bodyPr wrap="square" rtlCol="0">
            <a:spAutoFit/>
          </a:bodyPr>
          <a:lstStyle/>
          <a:p>
            <a:pPr algn="ctr"/>
            <a:r>
              <a:rPr lang="en-US" sz="3600" dirty="0"/>
              <a:t>Comments on Jeremy Pryor</a:t>
            </a:r>
          </a:p>
        </p:txBody>
      </p:sp>
      <p:sp>
        <p:nvSpPr>
          <p:cNvPr id="3" name="TextBox 2">
            <a:extLst>
              <a:ext uri="{FF2B5EF4-FFF2-40B4-BE49-F238E27FC236}">
                <a16:creationId xmlns:a16="http://schemas.microsoft.com/office/drawing/2014/main" id="{5D92E308-3CDB-8326-1693-891BF099AA26}"/>
              </a:ext>
            </a:extLst>
          </p:cNvPr>
          <p:cNvSpPr txBox="1"/>
          <p:nvPr/>
        </p:nvSpPr>
        <p:spPr>
          <a:xfrm>
            <a:off x="1361440" y="1617854"/>
            <a:ext cx="8087360" cy="1477328"/>
          </a:xfrm>
          <a:prstGeom prst="rect">
            <a:avLst/>
          </a:prstGeom>
          <a:noFill/>
        </p:spPr>
        <p:txBody>
          <a:bodyPr wrap="square" rtlCol="0">
            <a:spAutoFit/>
          </a:bodyPr>
          <a:lstStyle/>
          <a:p>
            <a:r>
              <a:rPr lang="en-US" dirty="0"/>
              <a:t>Every one of those projects ( false compassion, wokeness, DEI ) that avoid seeing Jesus as your Savior will corrupt your soul.</a:t>
            </a:r>
          </a:p>
          <a:p>
            <a:endParaRPr lang="en-US" dirty="0"/>
          </a:p>
          <a:p>
            <a:endParaRPr lang="en-US" dirty="0"/>
          </a:p>
          <a:p>
            <a:r>
              <a:rPr lang="en-US" dirty="0"/>
              <a:t>Both Bishop Sheen and Jeremy Pryor raise obvious points .  Why Does it matter ?</a:t>
            </a:r>
          </a:p>
        </p:txBody>
      </p:sp>
    </p:spTree>
    <p:extLst>
      <p:ext uri="{BB962C8B-B14F-4D97-AF65-F5344CB8AC3E}">
        <p14:creationId xmlns:p14="http://schemas.microsoft.com/office/powerpoint/2010/main" val="416857154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B32752"/>
        </a:solidFill>
        <a:effectLst/>
      </p:bgPr>
    </p:bg>
    <p:spTree>
      <p:nvGrpSpPr>
        <p:cNvPr id="1" name="">
          <a:extLst>
            <a:ext uri="{FF2B5EF4-FFF2-40B4-BE49-F238E27FC236}">
              <a16:creationId xmlns:a16="http://schemas.microsoft.com/office/drawing/2014/main" id="{B0D69268-34DF-47DA-E125-4FCEC432783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C02DC77-9678-F690-D251-20B033572D41}"/>
              </a:ext>
            </a:extLst>
          </p:cNvPr>
          <p:cNvSpPr>
            <a:spLocks noGrp="1"/>
          </p:cNvSpPr>
          <p:nvPr>
            <p:ph type="ctrTitle"/>
          </p:nvPr>
        </p:nvSpPr>
        <p:spPr>
          <a:xfrm>
            <a:off x="4010409" y="213361"/>
            <a:ext cx="8015236" cy="599440"/>
          </a:xfrm>
        </p:spPr>
        <p:txBody>
          <a:bodyPr>
            <a:noAutofit/>
          </a:bodyPr>
          <a:lstStyle/>
          <a:p>
            <a:r>
              <a:rPr lang="en-US" sz="3600" b="1" dirty="0">
                <a:latin typeface="+mn-lt"/>
              </a:rPr>
              <a:t>Two Faces of False Compassion</a:t>
            </a:r>
          </a:p>
        </p:txBody>
      </p:sp>
      <p:pic>
        <p:nvPicPr>
          <p:cNvPr id="5" name="Picture 4">
            <a:extLst>
              <a:ext uri="{FF2B5EF4-FFF2-40B4-BE49-F238E27FC236}">
                <a16:creationId xmlns:a16="http://schemas.microsoft.com/office/drawing/2014/main" id="{0D1F2801-F095-559E-8ED4-39A07EBA2E09}"/>
              </a:ext>
            </a:extLst>
          </p:cNvPr>
          <p:cNvPicPr>
            <a:picLocks noChangeAspect="1"/>
          </p:cNvPicPr>
          <p:nvPr/>
        </p:nvPicPr>
        <p:blipFill rotWithShape="1">
          <a:blip r:embed="rId3">
            <a:extLst>
              <a:ext uri="{28A0092B-C50C-407E-A947-70E740481C1C}">
                <a14:useLocalDpi xmlns:a14="http://schemas.microsoft.com/office/drawing/2010/main" val="0"/>
              </a:ext>
            </a:extLst>
          </a:blip>
          <a:srcRect l="15872" t="7077" r="15925" b="13327"/>
          <a:stretch>
            <a:fillRect/>
          </a:stretch>
        </p:blipFill>
        <p:spPr>
          <a:xfrm>
            <a:off x="267955" y="693336"/>
            <a:ext cx="3521498" cy="4109776"/>
          </a:xfrm>
          <a:prstGeom prst="rect">
            <a:avLst/>
          </a:prstGeom>
        </p:spPr>
      </p:pic>
      <p:sp>
        <p:nvSpPr>
          <p:cNvPr id="3" name="TextBox 2">
            <a:extLst>
              <a:ext uri="{FF2B5EF4-FFF2-40B4-BE49-F238E27FC236}">
                <a16:creationId xmlns:a16="http://schemas.microsoft.com/office/drawing/2014/main" id="{D366C716-0995-6A79-D923-8A4F586B80B6}"/>
              </a:ext>
            </a:extLst>
          </p:cNvPr>
          <p:cNvSpPr txBox="1"/>
          <p:nvPr/>
        </p:nvSpPr>
        <p:spPr>
          <a:xfrm>
            <a:off x="4157227" y="924560"/>
            <a:ext cx="7721600" cy="4971874"/>
          </a:xfrm>
          <a:prstGeom prst="rect">
            <a:avLst/>
          </a:prstGeom>
          <a:noFill/>
        </p:spPr>
        <p:txBody>
          <a:bodyPr wrap="square" rtlCol="0">
            <a:spAutoFit/>
          </a:bodyPr>
          <a:lstStyle/>
          <a:p>
            <a:pPr>
              <a:lnSpc>
                <a:spcPct val="115000"/>
              </a:lnSpc>
              <a:spcAft>
                <a:spcPts val="800"/>
              </a:spcAft>
            </a:pPr>
            <a:r>
              <a:rPr lang="en-US" sz="1600" kern="100" dirty="0">
                <a:latin typeface="Calibri" panose="020F0502020204030204" pitchFamily="34" charset="0"/>
                <a:ea typeface="Calibri" panose="020F0502020204030204" pitchFamily="34" charset="0"/>
                <a:cs typeface="Times New Roman" panose="02020603050405020304" pitchFamily="18" charset="0"/>
              </a:rPr>
              <a:t>How does compassion actually operate within the soul. </a:t>
            </a:r>
          </a:p>
          <a:p>
            <a:pPr>
              <a:lnSpc>
                <a:spcPct val="115000"/>
              </a:lnSpc>
              <a:spcAft>
                <a:spcPts val="800"/>
              </a:spcAft>
            </a:pPr>
            <a:r>
              <a:rPr lang="en-US" sz="1600" kern="100" dirty="0">
                <a:latin typeface="Calibri" panose="020F0502020204030204" pitchFamily="34" charset="0"/>
                <a:ea typeface="Calibri" panose="020F0502020204030204" pitchFamily="34" charset="0"/>
                <a:cs typeface="Times New Roman" panose="02020603050405020304" pitchFamily="18" charset="0"/>
              </a:rPr>
              <a:t>It splits into two distinct perspectives:</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b="1" kern="100" dirty="0">
                <a:latin typeface="Calibri" panose="020F0502020204030204" pitchFamily="34" charset="0"/>
                <a:ea typeface="Calibri" panose="020F0502020204030204" pitchFamily="34" charset="0"/>
                <a:cs typeface="Times New Roman" panose="02020603050405020304" pitchFamily="18" charset="0"/>
              </a:rPr>
              <a:t>First-Person Compassion:</a:t>
            </a:r>
            <a:r>
              <a:rPr lang="en-US" sz="1600" kern="100" dirty="0">
                <a:latin typeface="Calibri" panose="020F0502020204030204" pitchFamily="34" charset="0"/>
                <a:ea typeface="Calibri" panose="020F0502020204030204" pitchFamily="34" charset="0"/>
                <a:cs typeface="Times New Roman" panose="02020603050405020304" pitchFamily="18" charset="0"/>
              </a:rPr>
              <a:t> This is active, direct involvement. You are face-to-face with the person receiving your care. You can physically touch the situation, step in, and offer a healing act. This can be a dangerous place spiritually and is covered later.</a:t>
            </a:r>
          </a:p>
          <a:p>
            <a:pPr marL="342900" marR="0" lvl="0" indent="-342900">
              <a:lnSpc>
                <a:spcPct val="115000"/>
              </a:lnSpc>
              <a:spcAft>
                <a:spcPts val="800"/>
              </a:spcAft>
              <a:buSzPts val="1000"/>
              <a:buFont typeface="Symbol" panose="05050102010706020507" pitchFamily="18" charset="2"/>
              <a:buChar char=""/>
              <a:tabLst>
                <a:tab pos="457200" algn="l"/>
              </a:tabLst>
            </a:pPr>
            <a:r>
              <a:rPr lang="en-US" sz="1600" b="1" kern="100" dirty="0">
                <a:latin typeface="Calibri" panose="020F0502020204030204" pitchFamily="34" charset="0"/>
                <a:ea typeface="Calibri" panose="020F0502020204030204" pitchFamily="34" charset="0"/>
                <a:cs typeface="Times New Roman" panose="02020603050405020304" pitchFamily="18" charset="0"/>
              </a:rPr>
              <a:t>Third-Person Compassion:</a:t>
            </a:r>
            <a:r>
              <a:rPr lang="en-US" sz="1600" kern="100" dirty="0">
                <a:latin typeface="Calibri" panose="020F0502020204030204" pitchFamily="34" charset="0"/>
                <a:ea typeface="Calibri" panose="020F0502020204030204" pitchFamily="34" charset="0"/>
                <a:cs typeface="Times New Roman" panose="02020603050405020304" pitchFamily="18" charset="0"/>
              </a:rPr>
              <a:t> This is the role of the observer. You are fully aware of a situation, you feel the weight of it, but you have </a:t>
            </a:r>
            <a:r>
              <a:rPr lang="en-US" sz="1600" b="1" kern="100" dirty="0">
                <a:latin typeface="Calibri" panose="020F0502020204030204" pitchFamily="34" charset="0"/>
                <a:ea typeface="Calibri" panose="020F0502020204030204" pitchFamily="34" charset="0"/>
                <a:cs typeface="Times New Roman" panose="02020603050405020304" pitchFamily="18" charset="0"/>
              </a:rPr>
              <a:t>absolutely zero influence over the outcome</a:t>
            </a:r>
            <a:r>
              <a:rPr lang="en-US" sz="1600" kern="100" dirty="0">
                <a:latin typeface="Calibri" panose="020F0502020204030204" pitchFamily="34" charset="0"/>
                <a:ea typeface="Calibri" panose="020F0502020204030204" pitchFamily="34" charset="0"/>
                <a:cs typeface="Times New Roman" panose="02020603050405020304" pitchFamily="18" charset="0"/>
              </a:rPr>
              <a:t>.</a:t>
            </a:r>
          </a:p>
          <a:p>
            <a:pPr>
              <a:lnSpc>
                <a:spcPct val="115000"/>
              </a:lnSpc>
              <a:spcAft>
                <a:spcPts val="800"/>
              </a:spcAft>
            </a:pPr>
            <a:r>
              <a:rPr lang="en-US" sz="1600" kern="100" dirty="0">
                <a:latin typeface="Calibri" panose="020F0502020204030204" pitchFamily="34" charset="0"/>
                <a:ea typeface="Calibri" panose="020F0502020204030204" pitchFamily="34" charset="0"/>
                <a:cs typeface="Times New Roman" panose="02020603050405020304" pitchFamily="18" charset="0"/>
              </a:rPr>
              <a:t>When you find yourself in this third-person space, a profound shift occurs. Because you cannot fix the external problem, your compassion turns inward. It becomes a test of your soul’s internal alignment. </a:t>
            </a:r>
            <a:r>
              <a:rPr lang="en-US" sz="1600" b="1" kern="100" dirty="0">
                <a:latin typeface="Calibri" panose="020F0502020204030204" pitchFamily="34" charset="0"/>
                <a:ea typeface="Calibri" panose="020F0502020204030204" pitchFamily="34" charset="0"/>
                <a:cs typeface="Times New Roman" panose="02020603050405020304" pitchFamily="18" charset="0"/>
              </a:rPr>
              <a:t>If your soul is healthy and ordered, that compassion connects you deeper to God. But if your soul is still weighed down by the world, that helpless compassion quickly curdles into something toxic. </a:t>
            </a:r>
          </a:p>
          <a:p>
            <a:pPr>
              <a:lnSpc>
                <a:spcPct val="115000"/>
              </a:lnSpc>
              <a:spcAft>
                <a:spcPts val="800"/>
              </a:spcAft>
            </a:pPr>
            <a:r>
              <a:rPr lang="en-US" sz="1600" b="1" kern="100" dirty="0">
                <a:latin typeface="Calibri" panose="020F0502020204030204" pitchFamily="34" charset="0"/>
                <a:ea typeface="Calibri" panose="020F0502020204030204" pitchFamily="34" charset="0"/>
                <a:cs typeface="Times New Roman" panose="02020603050405020304" pitchFamily="18" charset="0"/>
              </a:rPr>
              <a:t>It is easy for false compassion to morph into wokeness and morph again into militant DEI</a:t>
            </a:r>
          </a:p>
          <a:p>
            <a:pPr>
              <a:lnSpc>
                <a:spcPct val="115000"/>
              </a:lnSpc>
              <a:spcAft>
                <a:spcPts val="800"/>
              </a:spcAft>
            </a:pPr>
            <a:r>
              <a:rPr lang="en-US" sz="1600" kern="100" dirty="0">
                <a:latin typeface="Calibri" panose="020F0502020204030204" pitchFamily="34" charset="0"/>
                <a:ea typeface="Calibri" panose="020F0502020204030204" pitchFamily="34" charset="0"/>
                <a:cs typeface="Times New Roman" panose="02020603050405020304" pitchFamily="18" charset="0"/>
              </a:rPr>
              <a:t>Remember in Plan A , you will be ok and you will resist the toxicity</a:t>
            </a:r>
            <a:r>
              <a:rPr lang="en-US" kern="100" dirty="0">
                <a:latin typeface="Calibri" panose="020F0502020204030204" pitchFamily="34" charset="0"/>
                <a:ea typeface="Calibri" panose="020F0502020204030204" pitchFamily="34" charset="0"/>
                <a:cs typeface="Times New Roman" panose="02020603050405020304" pitchFamily="18" charset="0"/>
              </a:rPr>
              <a:t>.</a:t>
            </a:r>
          </a:p>
        </p:txBody>
      </p:sp>
    </p:spTree>
    <p:extLst>
      <p:ext uri="{BB962C8B-B14F-4D97-AF65-F5344CB8AC3E}">
        <p14:creationId xmlns:p14="http://schemas.microsoft.com/office/powerpoint/2010/main" val="17377985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B32752"/>
        </a:solidFill>
        <a:effectLst/>
      </p:bgPr>
    </p:bg>
    <p:spTree>
      <p:nvGrpSpPr>
        <p:cNvPr id="1" name="">
          <a:extLst>
            <a:ext uri="{FF2B5EF4-FFF2-40B4-BE49-F238E27FC236}">
              <a16:creationId xmlns:a16="http://schemas.microsoft.com/office/drawing/2014/main" id="{31A67081-7AC2-41A9-32EB-A5F018CC26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70B72F5-E4DD-FF61-8147-AF0D008E515F}"/>
              </a:ext>
            </a:extLst>
          </p:cNvPr>
          <p:cNvSpPr>
            <a:spLocks noGrp="1"/>
          </p:cNvSpPr>
          <p:nvPr>
            <p:ph type="ctrTitle"/>
          </p:nvPr>
        </p:nvSpPr>
        <p:spPr>
          <a:xfrm>
            <a:off x="4010409" y="213361"/>
            <a:ext cx="8015236" cy="599440"/>
          </a:xfrm>
        </p:spPr>
        <p:txBody>
          <a:bodyPr>
            <a:noAutofit/>
          </a:bodyPr>
          <a:lstStyle/>
          <a:p>
            <a:r>
              <a:rPr lang="en-US" sz="2400" b="1" dirty="0"/>
              <a:t>Compassion That Merely “Refuses" vs. False Compassion</a:t>
            </a:r>
            <a:endParaRPr lang="en-US" sz="2400" dirty="0"/>
          </a:p>
        </p:txBody>
      </p:sp>
      <p:pic>
        <p:nvPicPr>
          <p:cNvPr id="5" name="Picture 4">
            <a:extLst>
              <a:ext uri="{FF2B5EF4-FFF2-40B4-BE49-F238E27FC236}">
                <a16:creationId xmlns:a16="http://schemas.microsoft.com/office/drawing/2014/main" id="{0F4EE542-DA3C-5313-3851-37114CDCE37E}"/>
              </a:ext>
            </a:extLst>
          </p:cNvPr>
          <p:cNvPicPr>
            <a:picLocks noChangeAspect="1"/>
          </p:cNvPicPr>
          <p:nvPr/>
        </p:nvPicPr>
        <p:blipFill rotWithShape="1">
          <a:blip r:embed="rId3">
            <a:extLst>
              <a:ext uri="{28A0092B-C50C-407E-A947-70E740481C1C}">
                <a14:useLocalDpi xmlns:a14="http://schemas.microsoft.com/office/drawing/2010/main" val="0"/>
              </a:ext>
            </a:extLst>
          </a:blip>
          <a:srcRect l="15872" t="7077" r="15925" b="13327"/>
          <a:stretch>
            <a:fillRect/>
          </a:stretch>
        </p:blipFill>
        <p:spPr>
          <a:xfrm>
            <a:off x="267955" y="693336"/>
            <a:ext cx="3521498" cy="4109776"/>
          </a:xfrm>
          <a:prstGeom prst="rect">
            <a:avLst/>
          </a:prstGeom>
        </p:spPr>
      </p:pic>
      <p:sp>
        <p:nvSpPr>
          <p:cNvPr id="3" name="TextBox 2">
            <a:extLst>
              <a:ext uri="{FF2B5EF4-FFF2-40B4-BE49-F238E27FC236}">
                <a16:creationId xmlns:a16="http://schemas.microsoft.com/office/drawing/2014/main" id="{252A0B77-F99A-7E1E-1905-0591B151F258}"/>
              </a:ext>
            </a:extLst>
          </p:cNvPr>
          <p:cNvSpPr txBox="1"/>
          <p:nvPr/>
        </p:nvSpPr>
        <p:spPr>
          <a:xfrm>
            <a:off x="4157227" y="924560"/>
            <a:ext cx="7721600" cy="5355312"/>
          </a:xfrm>
          <a:prstGeom prst="rect">
            <a:avLst/>
          </a:prstGeom>
          <a:noFill/>
        </p:spPr>
        <p:txBody>
          <a:bodyPr wrap="square" rtlCol="0">
            <a:spAutoFit/>
          </a:bodyPr>
          <a:lstStyle/>
          <a:p>
            <a:r>
              <a:rPr lang="en-US" dirty="0"/>
              <a:t>When an </a:t>
            </a:r>
            <a:r>
              <a:rPr lang="en-US" b="1" dirty="0"/>
              <a:t>unaligned</a:t>
            </a:r>
            <a:r>
              <a:rPr lang="en-US" dirty="0"/>
              <a:t> soul experiences third-person compassion, it falls into a trap: it becomes a </a:t>
            </a:r>
            <a:r>
              <a:rPr lang="en-US" b="1" dirty="0"/>
              <a:t>"compassion that merely refuses."</a:t>
            </a:r>
            <a:r>
              <a:rPr lang="en-US" dirty="0"/>
              <a:t> Because it cannot change the outcome, the soul rebels against reality. It refuses to accept the situation</a:t>
            </a:r>
            <a:r>
              <a:rPr lang="en-US" b="1" dirty="0"/>
              <a:t>, refuses to trust in God’s ultimate providence</a:t>
            </a:r>
            <a:r>
              <a:rPr lang="en-US" dirty="0"/>
              <a:t>, and sinks into an exhausting loop of internal anxiety, anger, or despair. This isn't a lack of love; it is an </a:t>
            </a:r>
            <a:r>
              <a:rPr lang="en-US" b="1" i="1" dirty="0"/>
              <a:t>un ordered </a:t>
            </a:r>
            <a:r>
              <a:rPr lang="en-US" i="1" dirty="0"/>
              <a:t>red</a:t>
            </a:r>
            <a:r>
              <a:rPr lang="en-US" dirty="0"/>
              <a:t>emption. It is a compassion operating strictly on human limitations and human strength, leaving the soul heavy and restless.</a:t>
            </a:r>
          </a:p>
          <a:p>
            <a:r>
              <a:rPr lang="en-US" dirty="0"/>
              <a:t>Even worse, society often takes this unordered anxiety and weaponizes it into what </a:t>
            </a:r>
            <a:r>
              <a:rPr lang="en-US" b="1" dirty="0"/>
              <a:t>Bishop Fulton Sheen called "False Compassion."</a:t>
            </a:r>
            <a:r>
              <a:rPr lang="en-US" dirty="0"/>
              <a:t> Bishop Sheen warned us about a massive cultural trap </a:t>
            </a:r>
            <a:r>
              <a:rPr lang="en-US" b="1" dirty="0"/>
              <a:t>where sentimentality replaces objective truth</a:t>
            </a:r>
            <a:r>
              <a:rPr lang="en-US" dirty="0"/>
              <a:t>. False compassion is a </a:t>
            </a:r>
            <a:r>
              <a:rPr lang="en-US" b="1" dirty="0"/>
              <a:t>misplaced pity that compromises moral laws just to avoid temporary discomfort or conflict</a:t>
            </a:r>
            <a:r>
              <a:rPr lang="en-US" dirty="0"/>
              <a:t>. It is the kind of compassion that coddles destructive behavior, protects the wrongdoer, and completely ignores the victim and the divine order. It is a human-centered sentimentality that tells people </a:t>
            </a:r>
            <a:r>
              <a:rPr lang="en-US" b="1" dirty="0"/>
              <a:t>they can ignore God’s standards in the name of "love".</a:t>
            </a:r>
          </a:p>
          <a:p>
            <a:r>
              <a:rPr lang="en-US" b="1" dirty="0"/>
              <a:t>True compassion can never be separated from truth</a:t>
            </a:r>
            <a:r>
              <a:rPr lang="en-US" dirty="0"/>
              <a:t>. If our compassion causes us to compromise on God's laws, or if it drives us into a state of bitter anxiety, it is </a:t>
            </a:r>
            <a:r>
              <a:rPr lang="en-US" b="1" dirty="0"/>
              <a:t>unordered</a:t>
            </a:r>
            <a:r>
              <a:rPr lang="en-US" dirty="0"/>
              <a:t>, and it is a sign that </a:t>
            </a:r>
            <a:r>
              <a:rPr lang="en-US" b="1" dirty="0"/>
              <a:t>our soul needs to be cleansed</a:t>
            </a:r>
            <a:r>
              <a:rPr lang="en-US" dirty="0"/>
              <a:t>. </a:t>
            </a:r>
          </a:p>
          <a:p>
            <a:r>
              <a:rPr lang="en-US" dirty="0"/>
              <a:t>	(Plan A fixes this)</a:t>
            </a:r>
          </a:p>
        </p:txBody>
      </p:sp>
    </p:spTree>
    <p:extLst>
      <p:ext uri="{BB962C8B-B14F-4D97-AF65-F5344CB8AC3E}">
        <p14:creationId xmlns:p14="http://schemas.microsoft.com/office/powerpoint/2010/main" val="225168999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B32752"/>
        </a:solidFill>
        <a:effectLst/>
      </p:bgPr>
    </p:bg>
    <p:spTree>
      <p:nvGrpSpPr>
        <p:cNvPr id="1" name="">
          <a:extLst>
            <a:ext uri="{FF2B5EF4-FFF2-40B4-BE49-F238E27FC236}">
              <a16:creationId xmlns:a16="http://schemas.microsoft.com/office/drawing/2014/main" id="{E479565A-A25B-26AF-A43C-500D6EEDE5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7CF274-FFF0-9C56-5858-612266219833}"/>
              </a:ext>
            </a:extLst>
          </p:cNvPr>
          <p:cNvSpPr>
            <a:spLocks noGrp="1"/>
          </p:cNvSpPr>
          <p:nvPr>
            <p:ph type="ctrTitle"/>
          </p:nvPr>
        </p:nvSpPr>
        <p:spPr>
          <a:xfrm>
            <a:off x="4010409" y="213361"/>
            <a:ext cx="8015236" cy="599440"/>
          </a:xfrm>
        </p:spPr>
        <p:txBody>
          <a:bodyPr>
            <a:noAutofit/>
          </a:bodyPr>
          <a:lstStyle/>
          <a:p>
            <a:r>
              <a:rPr lang="en-US" sz="2400" b="1" dirty="0"/>
              <a:t>What does Jesus Say?</a:t>
            </a:r>
            <a:endParaRPr lang="en-US" sz="2400" dirty="0"/>
          </a:p>
        </p:txBody>
      </p:sp>
      <p:pic>
        <p:nvPicPr>
          <p:cNvPr id="5" name="Picture 4">
            <a:extLst>
              <a:ext uri="{FF2B5EF4-FFF2-40B4-BE49-F238E27FC236}">
                <a16:creationId xmlns:a16="http://schemas.microsoft.com/office/drawing/2014/main" id="{3B4D1D90-587B-E469-75D6-42D62C4C3329}"/>
              </a:ext>
            </a:extLst>
          </p:cNvPr>
          <p:cNvPicPr>
            <a:picLocks noChangeAspect="1"/>
          </p:cNvPicPr>
          <p:nvPr/>
        </p:nvPicPr>
        <p:blipFill rotWithShape="1">
          <a:blip r:embed="rId2">
            <a:extLst>
              <a:ext uri="{28A0092B-C50C-407E-A947-70E740481C1C}">
                <a14:useLocalDpi xmlns:a14="http://schemas.microsoft.com/office/drawing/2010/main" val="0"/>
              </a:ext>
            </a:extLst>
          </a:blip>
          <a:srcRect l="15872" t="7077" r="15925" b="13327"/>
          <a:stretch>
            <a:fillRect/>
          </a:stretch>
        </p:blipFill>
        <p:spPr>
          <a:xfrm>
            <a:off x="267955" y="693336"/>
            <a:ext cx="3521498" cy="4109776"/>
          </a:xfrm>
          <a:prstGeom prst="rect">
            <a:avLst/>
          </a:prstGeom>
        </p:spPr>
      </p:pic>
      <p:sp>
        <p:nvSpPr>
          <p:cNvPr id="3" name="TextBox 2">
            <a:extLst>
              <a:ext uri="{FF2B5EF4-FFF2-40B4-BE49-F238E27FC236}">
                <a16:creationId xmlns:a16="http://schemas.microsoft.com/office/drawing/2014/main" id="{3C1C85BE-C44D-C290-DFA0-C61E9606AB43}"/>
              </a:ext>
            </a:extLst>
          </p:cNvPr>
          <p:cNvSpPr txBox="1"/>
          <p:nvPr/>
        </p:nvSpPr>
        <p:spPr>
          <a:xfrm>
            <a:off x="4157227" y="924560"/>
            <a:ext cx="7721600" cy="5355312"/>
          </a:xfrm>
          <a:prstGeom prst="rect">
            <a:avLst/>
          </a:prstGeom>
          <a:noFill/>
        </p:spPr>
        <p:txBody>
          <a:bodyPr wrap="square" rtlCol="0">
            <a:spAutoFit/>
          </a:bodyPr>
          <a:lstStyle/>
          <a:p>
            <a:r>
              <a:rPr lang="en-US" dirty="0"/>
              <a:t>The antidote to this is </a:t>
            </a:r>
            <a:r>
              <a:rPr lang="en-US" b="1" dirty="0"/>
              <a:t>Ordered Compassion</a:t>
            </a:r>
            <a:r>
              <a:rPr lang="en-US" dirty="0"/>
              <a:t>—a compassion that aligns perfectly with divine sovereignty. It recognizes human powerlessness and immediately hands the weight over to God, transforming a painful emotional reaction into a quiet, powerful act of internal prayer.</a:t>
            </a:r>
          </a:p>
          <a:p>
            <a:endParaRPr lang="en-US" dirty="0"/>
          </a:p>
          <a:p>
            <a:r>
              <a:rPr lang="en-US" dirty="0"/>
              <a:t>Jesus was a friend to sinners, but He never ignored or smiled at sin. (Woman caught in adultery, woman at the well, St Peter asking Him not to be crucified) He offered love and grace, but He also asked people to change their lives and turn away from wrong actions</a:t>
            </a:r>
          </a:p>
          <a:p>
            <a:endParaRPr lang="en-US" dirty="0"/>
          </a:p>
          <a:p>
            <a:r>
              <a:rPr lang="en-US" dirty="0"/>
              <a:t>Love good , hate evil - </a:t>
            </a:r>
            <a:r>
              <a:rPr lang="en-US" b="1" dirty="0"/>
              <a:t>ABHOR evil </a:t>
            </a:r>
            <a:r>
              <a:rPr lang="en-US" dirty="0"/>
              <a:t>Thus, those who have genuine love for God will also </a:t>
            </a:r>
            <a:r>
              <a:rPr lang="en-US" b="1" dirty="0"/>
              <a:t>abhor</a:t>
            </a:r>
            <a:r>
              <a:rPr lang="en-US" dirty="0"/>
              <a:t> what is </a:t>
            </a:r>
            <a:r>
              <a:rPr lang="en-US" b="1" dirty="0"/>
              <a:t>evil</a:t>
            </a:r>
            <a:r>
              <a:rPr lang="en-US" dirty="0"/>
              <a:t>:</a:t>
            </a:r>
          </a:p>
          <a:p>
            <a:endParaRPr lang="en-US" dirty="0"/>
          </a:p>
          <a:p>
            <a:r>
              <a:rPr lang="en-US" dirty="0"/>
              <a:t>If Jesus were to get a job in a parish or ministry today, he would likely be fired in short order. His approach to dealing with people was repeatedly marked by what we would consider to be harsh, inconsiderate and uncaring and intolerant behavior. He constantly violated modern precepts of compassion, which might more aptly be described as sentimentalism, enabling and co-dependency.</a:t>
            </a:r>
          </a:p>
          <a:p>
            <a:endParaRPr lang="en-US" dirty="0"/>
          </a:p>
        </p:txBody>
      </p:sp>
    </p:spTree>
    <p:extLst>
      <p:ext uri="{BB962C8B-B14F-4D97-AF65-F5344CB8AC3E}">
        <p14:creationId xmlns:p14="http://schemas.microsoft.com/office/powerpoint/2010/main" val="28882003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B32752"/>
        </a:solidFill>
        <a:effectLst/>
      </p:bgPr>
    </p:bg>
    <p:spTree>
      <p:nvGrpSpPr>
        <p:cNvPr id="1" name="">
          <a:extLst>
            <a:ext uri="{FF2B5EF4-FFF2-40B4-BE49-F238E27FC236}">
              <a16:creationId xmlns:a16="http://schemas.microsoft.com/office/drawing/2014/main" id="{0A251253-DD9E-70F0-5515-0C9360D04D7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660662-2BF6-7114-3ABE-BB2E259B5DA2}"/>
              </a:ext>
            </a:extLst>
          </p:cNvPr>
          <p:cNvSpPr>
            <a:spLocks noGrp="1"/>
          </p:cNvSpPr>
          <p:nvPr>
            <p:ph type="ctrTitle"/>
          </p:nvPr>
        </p:nvSpPr>
        <p:spPr>
          <a:xfrm>
            <a:off x="4010409" y="213361"/>
            <a:ext cx="8015236" cy="599440"/>
          </a:xfrm>
        </p:spPr>
        <p:txBody>
          <a:bodyPr>
            <a:noAutofit/>
          </a:bodyPr>
          <a:lstStyle/>
          <a:p>
            <a:r>
              <a:rPr lang="en-US" sz="2400" b="1" dirty="0"/>
              <a:t>What does Jesus Say?  -  continued</a:t>
            </a:r>
            <a:endParaRPr lang="en-US" sz="2400" dirty="0"/>
          </a:p>
        </p:txBody>
      </p:sp>
      <p:pic>
        <p:nvPicPr>
          <p:cNvPr id="5" name="Picture 4">
            <a:extLst>
              <a:ext uri="{FF2B5EF4-FFF2-40B4-BE49-F238E27FC236}">
                <a16:creationId xmlns:a16="http://schemas.microsoft.com/office/drawing/2014/main" id="{B74D53BF-2C90-EF2C-E292-5897085000AF}"/>
              </a:ext>
            </a:extLst>
          </p:cNvPr>
          <p:cNvPicPr>
            <a:picLocks noChangeAspect="1"/>
          </p:cNvPicPr>
          <p:nvPr/>
        </p:nvPicPr>
        <p:blipFill rotWithShape="1">
          <a:blip r:embed="rId2">
            <a:extLst>
              <a:ext uri="{28A0092B-C50C-407E-A947-70E740481C1C}">
                <a14:useLocalDpi xmlns:a14="http://schemas.microsoft.com/office/drawing/2010/main" val="0"/>
              </a:ext>
            </a:extLst>
          </a:blip>
          <a:srcRect l="15872" t="7077" r="15925" b="13327"/>
          <a:stretch>
            <a:fillRect/>
          </a:stretch>
        </p:blipFill>
        <p:spPr>
          <a:xfrm>
            <a:off x="267955" y="693336"/>
            <a:ext cx="3521498" cy="4109776"/>
          </a:xfrm>
          <a:prstGeom prst="rect">
            <a:avLst/>
          </a:prstGeom>
        </p:spPr>
      </p:pic>
      <p:sp>
        <p:nvSpPr>
          <p:cNvPr id="3" name="TextBox 2">
            <a:extLst>
              <a:ext uri="{FF2B5EF4-FFF2-40B4-BE49-F238E27FC236}">
                <a16:creationId xmlns:a16="http://schemas.microsoft.com/office/drawing/2014/main" id="{BFEADB43-ACD5-4A62-5065-2353DB6E35C3}"/>
              </a:ext>
            </a:extLst>
          </p:cNvPr>
          <p:cNvSpPr txBox="1"/>
          <p:nvPr/>
        </p:nvSpPr>
        <p:spPr>
          <a:xfrm>
            <a:off x="4157227" y="924560"/>
            <a:ext cx="7721600" cy="4401205"/>
          </a:xfrm>
          <a:prstGeom prst="rect">
            <a:avLst/>
          </a:prstGeom>
          <a:noFill/>
        </p:spPr>
        <p:txBody>
          <a:bodyPr wrap="square" rtlCol="0">
            <a:spAutoFit/>
          </a:bodyPr>
          <a:lstStyle/>
          <a:p>
            <a:r>
              <a:rPr lang="en-US" dirty="0"/>
              <a:t>If we sidetrack to the first-person role for a minute, we see that “Tolerating improper behavior without loving correction is false compassion and reinforces the common notion that wickedness might in fact be happiness.” </a:t>
            </a:r>
          </a:p>
          <a:p>
            <a:endParaRPr lang="en-US" dirty="0"/>
          </a:p>
          <a:p>
            <a:r>
              <a:rPr lang="en-US" dirty="0"/>
              <a:t>This affirms someone in a belief or lifestyle that aligns with worldly comfort but leads to spiritual separation from God. </a:t>
            </a:r>
          </a:p>
          <a:p>
            <a:endParaRPr lang="en-US" dirty="0"/>
          </a:p>
          <a:p>
            <a:r>
              <a:rPr lang="en-US" dirty="0"/>
              <a:t>Shielding someone from difficult truths is considered </a:t>
            </a:r>
          </a:p>
          <a:p>
            <a:pPr algn="ctr"/>
            <a:r>
              <a:rPr lang="en-US" sz="2800" b="1" dirty="0"/>
              <a:t>This is the ultimate form of cruelty</a:t>
            </a:r>
            <a:r>
              <a:rPr lang="en-US" dirty="0"/>
              <a:t>  </a:t>
            </a:r>
          </a:p>
          <a:p>
            <a:r>
              <a:rPr lang="en-US" dirty="0"/>
              <a:t>because the stakes—eternal salvation—are infinite. This occurs in the first-person option.</a:t>
            </a:r>
          </a:p>
          <a:p>
            <a:endParaRPr lang="en-US" dirty="0"/>
          </a:p>
          <a:p>
            <a:r>
              <a:rPr lang="en-US" dirty="0"/>
              <a:t>Jesus shows us that true compassion does not mean absorbing the world's anxiety; it means surrendering the world's weight to the Father.</a:t>
            </a:r>
          </a:p>
          <a:p>
            <a:endParaRPr lang="en-US" dirty="0"/>
          </a:p>
        </p:txBody>
      </p:sp>
    </p:spTree>
    <p:extLst>
      <p:ext uri="{BB962C8B-B14F-4D97-AF65-F5344CB8AC3E}">
        <p14:creationId xmlns:p14="http://schemas.microsoft.com/office/powerpoint/2010/main" val="93662880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ABE6C7-3737-E0D8-65F2-A284E9735EA6}"/>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7FE7A0E0-C64B-3EE6-2400-09BD83A1E5B4}"/>
              </a:ext>
            </a:extLst>
          </p:cNvPr>
          <p:cNvSpPr>
            <a:spLocks noGrp="1"/>
          </p:cNvSpPr>
          <p:nvPr>
            <p:ph type="title"/>
          </p:nvPr>
        </p:nvSpPr>
        <p:spPr>
          <a:xfrm>
            <a:off x="865632" y="2460752"/>
            <a:ext cx="10460736" cy="1410208"/>
          </a:xfrm>
        </p:spPr>
        <p:txBody>
          <a:bodyPr/>
          <a:lstStyle/>
          <a:p>
            <a:r>
              <a:rPr lang="en-US" dirty="0"/>
              <a:t>But  Why ?</a:t>
            </a:r>
          </a:p>
        </p:txBody>
      </p:sp>
    </p:spTree>
    <p:extLst>
      <p:ext uri="{BB962C8B-B14F-4D97-AF65-F5344CB8AC3E}">
        <p14:creationId xmlns:p14="http://schemas.microsoft.com/office/powerpoint/2010/main" val="15556550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Unitive State Clip (2)">
            <a:hlinkClick r:id="" action="ppaction://media"/>
            <a:extLst>
              <a:ext uri="{FF2B5EF4-FFF2-40B4-BE49-F238E27FC236}">
                <a16:creationId xmlns:a16="http://schemas.microsoft.com/office/drawing/2014/main" id="{B2935EE0-A43A-E3AA-D7AD-9CB6B5261CA3}"/>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12192000" cy="6858000"/>
          </a:xfrm>
          <a:prstGeom prst="rect">
            <a:avLst/>
          </a:prstGeom>
        </p:spPr>
      </p:pic>
      <p:sp>
        <p:nvSpPr>
          <p:cNvPr id="5" name="Title 4">
            <a:extLst>
              <a:ext uri="{FF2B5EF4-FFF2-40B4-BE49-F238E27FC236}">
                <a16:creationId xmlns:a16="http://schemas.microsoft.com/office/drawing/2014/main" id="{A2D10522-D3B8-FD44-4C03-E75E564C9076}"/>
              </a:ext>
            </a:extLst>
          </p:cNvPr>
          <p:cNvSpPr>
            <a:spLocks noGrp="1"/>
          </p:cNvSpPr>
          <p:nvPr>
            <p:ph type="title"/>
          </p:nvPr>
        </p:nvSpPr>
        <p:spPr>
          <a:xfrm>
            <a:off x="11607800" y="6623686"/>
            <a:ext cx="414676" cy="139222"/>
          </a:xfrm>
        </p:spPr>
        <p:txBody>
          <a:bodyPr/>
          <a:lstStyle/>
          <a:p>
            <a:r>
              <a:rPr lang="en-US" sz="100" dirty="0"/>
              <a:t>St Catherines Dialog Clip</a:t>
            </a:r>
          </a:p>
        </p:txBody>
      </p:sp>
    </p:spTree>
    <p:extLst>
      <p:ext uri="{BB962C8B-B14F-4D97-AF65-F5344CB8AC3E}">
        <p14:creationId xmlns:p14="http://schemas.microsoft.com/office/powerpoint/2010/main" val="411852887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135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bg>
      <p:bgPr>
        <a:solidFill>
          <a:srgbClr val="B32752"/>
        </a:solidFill>
        <a:effectLst/>
      </p:bgPr>
    </p:bg>
    <p:spTree>
      <p:nvGrpSpPr>
        <p:cNvPr id="1" name="">
          <a:extLst>
            <a:ext uri="{FF2B5EF4-FFF2-40B4-BE49-F238E27FC236}">
              <a16:creationId xmlns:a16="http://schemas.microsoft.com/office/drawing/2014/main" id="{49E64AAD-2776-93E3-FB6C-F3FE371271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532FA42-7B83-6EAA-4BC5-037DA04BED75}"/>
              </a:ext>
            </a:extLst>
          </p:cNvPr>
          <p:cNvSpPr>
            <a:spLocks noGrp="1"/>
          </p:cNvSpPr>
          <p:nvPr>
            <p:ph type="ctrTitle"/>
          </p:nvPr>
        </p:nvSpPr>
        <p:spPr>
          <a:xfrm>
            <a:off x="3908809" y="487680"/>
            <a:ext cx="8015236" cy="735483"/>
          </a:xfrm>
        </p:spPr>
        <p:txBody>
          <a:bodyPr>
            <a:noAutofit/>
          </a:bodyPr>
          <a:lstStyle/>
          <a:p>
            <a:r>
              <a:rPr lang="en-US" sz="4400" b="1" dirty="0"/>
              <a:t>The Necessity of Divine Ordering</a:t>
            </a:r>
            <a:endParaRPr lang="en-US" sz="4400" b="1" dirty="0">
              <a:latin typeface="+mn-lt"/>
            </a:endParaRPr>
          </a:p>
        </p:txBody>
      </p:sp>
      <p:pic>
        <p:nvPicPr>
          <p:cNvPr id="5" name="Picture 4">
            <a:extLst>
              <a:ext uri="{FF2B5EF4-FFF2-40B4-BE49-F238E27FC236}">
                <a16:creationId xmlns:a16="http://schemas.microsoft.com/office/drawing/2014/main" id="{8BE7A7A2-B977-2F5B-E170-BF9BFE5B938C}"/>
              </a:ext>
            </a:extLst>
          </p:cNvPr>
          <p:cNvPicPr>
            <a:picLocks noChangeAspect="1"/>
          </p:cNvPicPr>
          <p:nvPr/>
        </p:nvPicPr>
        <p:blipFill rotWithShape="1">
          <a:blip r:embed="rId3">
            <a:extLst>
              <a:ext uri="{28A0092B-C50C-407E-A947-70E740481C1C}">
                <a14:useLocalDpi xmlns:a14="http://schemas.microsoft.com/office/drawing/2010/main" val="0"/>
              </a:ext>
            </a:extLst>
          </a:blip>
          <a:srcRect l="15872" t="7077" r="15925" b="13327"/>
          <a:stretch>
            <a:fillRect/>
          </a:stretch>
        </p:blipFill>
        <p:spPr>
          <a:xfrm>
            <a:off x="267955" y="693336"/>
            <a:ext cx="3521498" cy="4109776"/>
          </a:xfrm>
          <a:prstGeom prst="rect">
            <a:avLst/>
          </a:prstGeom>
        </p:spPr>
      </p:pic>
      <p:sp>
        <p:nvSpPr>
          <p:cNvPr id="3" name="TextBox 2">
            <a:extLst>
              <a:ext uri="{FF2B5EF4-FFF2-40B4-BE49-F238E27FC236}">
                <a16:creationId xmlns:a16="http://schemas.microsoft.com/office/drawing/2014/main" id="{6FE6E4AF-92F5-5493-B9A3-190A101FF32C}"/>
              </a:ext>
            </a:extLst>
          </p:cNvPr>
          <p:cNvSpPr txBox="1"/>
          <p:nvPr/>
        </p:nvSpPr>
        <p:spPr>
          <a:xfrm>
            <a:off x="4141987" y="1571458"/>
            <a:ext cx="7548880" cy="3785652"/>
          </a:xfrm>
          <a:prstGeom prst="rect">
            <a:avLst/>
          </a:prstGeom>
          <a:noFill/>
        </p:spPr>
        <p:txBody>
          <a:bodyPr wrap="square" rtlCol="0">
            <a:spAutoFit/>
          </a:bodyPr>
          <a:lstStyle/>
          <a:p>
            <a:r>
              <a:rPr lang="en-US" dirty="0"/>
              <a:t>This ordering is not optional; it is an absolute spiritual necessity. Think about this carefully: </a:t>
            </a:r>
            <a:r>
              <a:rPr lang="en-US" b="1" dirty="0"/>
              <a:t>if our feelings, our will, and our emotions are not ordered</a:t>
            </a:r>
            <a:r>
              <a:rPr lang="en-US" dirty="0"/>
              <a:t> and </a:t>
            </a:r>
            <a:r>
              <a:rPr lang="en-US" sz="2400" b="1" dirty="0"/>
              <a:t>in perfect union with God (The Unitive State)</a:t>
            </a:r>
            <a:r>
              <a:rPr lang="en-US" dirty="0"/>
              <a:t>, Heaven would actually be an unhappy, discontented place for us. </a:t>
            </a:r>
          </a:p>
          <a:p>
            <a:endParaRPr lang="en-US" dirty="0"/>
          </a:p>
          <a:p>
            <a:r>
              <a:rPr lang="en-US" dirty="0"/>
              <a:t>If we believe that rape, murder and robbery are acceptable in some form then we are not in the unitive state. As we expose ourselves to more and more of this we become more and more unordered. We cannot step into perfect holiness while holding onto worldly anxieties, human pride, or distorted sentimentality. Every soul </a:t>
            </a:r>
            <a:r>
              <a:rPr lang="en-US" i="1" dirty="0"/>
              <a:t>must</a:t>
            </a:r>
            <a:r>
              <a:rPr lang="en-US" dirty="0"/>
              <a:t> be cleansed of its worldly overlayers, either before or after death. (Plan A solves the problem)</a:t>
            </a:r>
          </a:p>
          <a:p>
            <a:endParaRPr lang="en-US" dirty="0"/>
          </a:p>
          <a:p>
            <a:r>
              <a:rPr lang="en-US" dirty="0"/>
              <a:t>Jeremy Pryor brings up this exact issue.</a:t>
            </a:r>
          </a:p>
        </p:txBody>
      </p:sp>
    </p:spTree>
    <p:extLst>
      <p:ext uri="{BB962C8B-B14F-4D97-AF65-F5344CB8AC3E}">
        <p14:creationId xmlns:p14="http://schemas.microsoft.com/office/powerpoint/2010/main" val="297384511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rgbClr val="B32752"/>
        </a:solidFill>
        <a:effectLst/>
      </p:bgPr>
    </p:bg>
    <p:spTree>
      <p:nvGrpSpPr>
        <p:cNvPr id="1" name="">
          <a:extLst>
            <a:ext uri="{FF2B5EF4-FFF2-40B4-BE49-F238E27FC236}">
              <a16:creationId xmlns:a16="http://schemas.microsoft.com/office/drawing/2014/main" id="{655A1B9B-37D1-2B77-E766-953BE1036D2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ECB1EC83-2E15-DC67-7998-EA1035D189F1}"/>
              </a:ext>
            </a:extLst>
          </p:cNvPr>
          <p:cNvPicPr>
            <a:picLocks noChangeAspect="1"/>
          </p:cNvPicPr>
          <p:nvPr/>
        </p:nvPicPr>
        <p:blipFill rotWithShape="1">
          <a:blip r:embed="rId2">
            <a:extLst>
              <a:ext uri="{28A0092B-C50C-407E-A947-70E740481C1C}">
                <a14:useLocalDpi xmlns:a14="http://schemas.microsoft.com/office/drawing/2010/main" val="0"/>
              </a:ext>
            </a:extLst>
          </a:blip>
          <a:srcRect l="15872" t="7077" r="15925" b="13327"/>
          <a:stretch>
            <a:fillRect/>
          </a:stretch>
        </p:blipFill>
        <p:spPr>
          <a:xfrm>
            <a:off x="267955" y="693336"/>
            <a:ext cx="3521498" cy="4109776"/>
          </a:xfrm>
          <a:prstGeom prst="rect">
            <a:avLst/>
          </a:prstGeom>
        </p:spPr>
      </p:pic>
      <p:sp>
        <p:nvSpPr>
          <p:cNvPr id="3" name="TextBox 2">
            <a:extLst>
              <a:ext uri="{FF2B5EF4-FFF2-40B4-BE49-F238E27FC236}">
                <a16:creationId xmlns:a16="http://schemas.microsoft.com/office/drawing/2014/main" id="{07E46B43-085E-EB27-D809-0CBEFBCF30A2}"/>
              </a:ext>
            </a:extLst>
          </p:cNvPr>
          <p:cNvSpPr txBox="1"/>
          <p:nvPr/>
        </p:nvSpPr>
        <p:spPr>
          <a:xfrm>
            <a:off x="4073246" y="1028343"/>
            <a:ext cx="7559040" cy="5355312"/>
          </a:xfrm>
          <a:prstGeom prst="rect">
            <a:avLst/>
          </a:prstGeom>
          <a:noFill/>
        </p:spPr>
        <p:txBody>
          <a:bodyPr wrap="square" rtlCol="0">
            <a:spAutoFit/>
          </a:bodyPr>
          <a:lstStyle/>
          <a:p>
            <a:r>
              <a:rPr lang="en-US" dirty="0"/>
              <a:t>For those of us aiming for </a:t>
            </a:r>
            <a:r>
              <a:rPr lang="en-US" b="1" dirty="0"/>
              <a:t>"Plan A"</a:t>
            </a:r>
            <a:r>
              <a:rPr lang="en-US" dirty="0"/>
              <a:t>—by-passing purgatory entirely—the path requires a daily, active surrender. We have to ask for the blessing to love Him completely. In response, God Himself promises that </a:t>
            </a:r>
            <a:r>
              <a:rPr lang="en-US" b="1" dirty="0"/>
              <a:t>He will completely empty the soul of its worldly clutter and refill it correctly </a:t>
            </a:r>
            <a:r>
              <a:rPr lang="en-US" dirty="0"/>
              <a:t>while we are still here. This mirrors Christ’s own </a:t>
            </a:r>
            <a:r>
              <a:rPr lang="en-US" i="1" dirty="0"/>
              <a:t>Kenosis</a:t>
            </a:r>
            <a:r>
              <a:rPr lang="en-US" dirty="0"/>
              <a:t> (Philippians 2:5-8)—His willingness to empty Himself entirely so that He could be filled with the Father's will.</a:t>
            </a:r>
          </a:p>
          <a:p>
            <a:endParaRPr lang="en-US" b="1" dirty="0"/>
          </a:p>
          <a:p>
            <a:r>
              <a:rPr lang="en-US" b="1" dirty="0"/>
              <a:t>Plan B is Purgatory.</a:t>
            </a:r>
            <a:r>
              <a:rPr lang="en-US" dirty="0"/>
              <a:t> If we protect our anxieties, cling to our pride, and </a:t>
            </a:r>
            <a:r>
              <a:rPr lang="en-US" b="1" dirty="0"/>
              <a:t>insist on carrying a "false compassion</a:t>
            </a:r>
            <a:r>
              <a:rPr lang="en-US" dirty="0"/>
              <a:t>" that compromises truth while we are on earth, the soul will have to undergo that painful, systematic emptying and purification after death.</a:t>
            </a:r>
          </a:p>
          <a:p>
            <a:endParaRPr lang="en-US" dirty="0"/>
          </a:p>
          <a:p>
            <a:r>
              <a:rPr lang="en-US" dirty="0"/>
              <a:t>Choose Plan A. When you look out at a broken world this week and feel that helpless, third-person pang of compassion, don't let it curdle into human anxiety or false sentimentality. Stop trying to carry the weight on human strength. Let that feeling be a mirror that drives you to your knees. Ask God to empty your soul of its worldly weight, </a:t>
            </a:r>
            <a:r>
              <a:rPr lang="en-US" b="1" dirty="0"/>
              <a:t>order your heart</a:t>
            </a:r>
            <a:r>
              <a:rPr lang="en-US" dirty="0"/>
              <a:t>, and </a:t>
            </a:r>
            <a:r>
              <a:rPr lang="en-US" b="1" dirty="0"/>
              <a:t>He will refill you </a:t>
            </a:r>
            <a:r>
              <a:rPr lang="en-US" dirty="0"/>
              <a:t>with His perfect, sovereign peace.</a:t>
            </a:r>
          </a:p>
          <a:p>
            <a:endParaRPr lang="en-US" dirty="0"/>
          </a:p>
        </p:txBody>
      </p:sp>
      <p:sp>
        <p:nvSpPr>
          <p:cNvPr id="7" name="Title 6">
            <a:extLst>
              <a:ext uri="{FF2B5EF4-FFF2-40B4-BE49-F238E27FC236}">
                <a16:creationId xmlns:a16="http://schemas.microsoft.com/office/drawing/2014/main" id="{15349067-11DC-2D4E-AD7A-8F0C050AFF5D}"/>
              </a:ext>
            </a:extLst>
          </p:cNvPr>
          <p:cNvSpPr>
            <a:spLocks noGrp="1"/>
          </p:cNvSpPr>
          <p:nvPr>
            <p:ph type="ctrTitle"/>
          </p:nvPr>
        </p:nvSpPr>
        <p:spPr>
          <a:xfrm>
            <a:off x="3545726" y="513707"/>
            <a:ext cx="9144000" cy="633916"/>
          </a:xfrm>
        </p:spPr>
        <p:txBody>
          <a:bodyPr/>
          <a:lstStyle/>
          <a:p>
            <a:r>
              <a:rPr lang="en-US" sz="3600" b="1" dirty="0"/>
              <a:t>“All the Way to Heaven is Heaven”</a:t>
            </a:r>
            <a:endParaRPr lang="en-US" sz="3600" dirty="0"/>
          </a:p>
        </p:txBody>
      </p:sp>
    </p:spTree>
    <p:extLst>
      <p:ext uri="{BB962C8B-B14F-4D97-AF65-F5344CB8AC3E}">
        <p14:creationId xmlns:p14="http://schemas.microsoft.com/office/powerpoint/2010/main" val="64829269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Custom">
  <a:themeElements>
    <a:clrScheme name="Custom 269">
      <a:dk1>
        <a:sysClr val="windowText" lastClr="000000"/>
      </a:dk1>
      <a:lt1>
        <a:sysClr val="window" lastClr="FFFFFF"/>
      </a:lt1>
      <a:dk2>
        <a:srgbClr val="775F55"/>
      </a:dk2>
      <a:lt2>
        <a:srgbClr val="EBDDC3"/>
      </a:lt2>
      <a:accent1>
        <a:srgbClr val="E69F9A"/>
      </a:accent1>
      <a:accent2>
        <a:srgbClr val="C38C44"/>
      </a:accent2>
      <a:accent3>
        <a:srgbClr val="B32752"/>
      </a:accent3>
      <a:accent4>
        <a:srgbClr val="F5BF77"/>
      </a:accent4>
      <a:accent5>
        <a:srgbClr val="BDBB78"/>
      </a:accent5>
      <a:accent6>
        <a:srgbClr val="9FCDC6"/>
      </a:accent6>
      <a:hlink>
        <a:srgbClr val="F7B615"/>
      </a:hlink>
      <a:folHlink>
        <a:srgbClr val="704404"/>
      </a:folHlink>
    </a:clrScheme>
    <a:fontScheme name="Custom 190">
      <a:majorFont>
        <a:latin typeface="DM Serif Display"/>
        <a:ea typeface=""/>
        <a:cs typeface=""/>
      </a:majorFont>
      <a:minorFont>
        <a:latin typeface="Source Sans Pro"/>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bg2"/>
        </a:solidFill>
        <a:ln w="12700" cap="flat">
          <a:noFill/>
          <a:prstDash val="solid"/>
          <a:miter/>
        </a:ln>
      </a:spPr>
      <a:bodyPr rtlCol="0" anchor="ctr"/>
      <a:lstStyle>
        <a:defPPr algn="l">
          <a:defRPr dirty="0"/>
        </a:defPPr>
      </a:lstStyle>
    </a:spDef>
  </a:objectDefaults>
  <a:extraClrSchemeLst/>
  <a:extLst>
    <a:ext uri="{05A4C25C-085E-4340-85A3-A5531E510DB2}">
      <thm15:themeFamily xmlns:thm15="http://schemas.microsoft.com/office/thememl/2012/main" name="TM88997677_win32_LW_V2" id="{A337E98B-B78A-4478-A7B4-5BC118FBE473}" vid="{BFD76E1B-16BC-4706-8DD0-46BF66D357CE}"/>
    </a:ext>
  </a:extLst>
</a:theme>
</file>

<file path=ppt/theme/theme7.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294</TotalTime>
  <Words>1935</Words>
  <Application>Microsoft Office PowerPoint</Application>
  <PresentationFormat>Widescreen</PresentationFormat>
  <Paragraphs>112</Paragraphs>
  <Slides>17</Slides>
  <Notes>12</Notes>
  <HiddenSlides>0</HiddenSlides>
  <MMClips>3</MMClips>
  <ScaleCrop>false</ScaleCrop>
  <HeadingPairs>
    <vt:vector size="6" baseType="variant">
      <vt:variant>
        <vt:lpstr>Fonts Used</vt:lpstr>
      </vt:variant>
      <vt:variant>
        <vt:i4>6</vt:i4>
      </vt:variant>
      <vt:variant>
        <vt:lpstr>Theme</vt:lpstr>
      </vt:variant>
      <vt:variant>
        <vt:i4>6</vt:i4>
      </vt:variant>
      <vt:variant>
        <vt:lpstr>Slide Titles</vt:lpstr>
      </vt:variant>
      <vt:variant>
        <vt:i4>17</vt:i4>
      </vt:variant>
    </vt:vector>
  </HeadingPairs>
  <TitlesOfParts>
    <vt:vector size="29" baseType="lpstr">
      <vt:lpstr>Arial</vt:lpstr>
      <vt:lpstr>Calibri</vt:lpstr>
      <vt:lpstr>Calibri Light</vt:lpstr>
      <vt:lpstr>DM Serif Display</vt:lpstr>
      <vt:lpstr>Source Sans Pro</vt:lpstr>
      <vt:lpstr>Symbol</vt:lpstr>
      <vt:lpstr>Office Theme</vt:lpstr>
      <vt:lpstr>2_Office Theme</vt:lpstr>
      <vt:lpstr>3_Office Theme</vt:lpstr>
      <vt:lpstr>Custom Design</vt:lpstr>
      <vt:lpstr>1_Office Theme</vt:lpstr>
      <vt:lpstr>Custom</vt:lpstr>
      <vt:lpstr>Our Compass</vt:lpstr>
      <vt:lpstr>False Compassion</vt:lpstr>
      <vt:lpstr>False Compassion</vt:lpstr>
      <vt:lpstr>Bishop Sheen Video Intro</vt:lpstr>
      <vt:lpstr>Bishop Sheen Video</vt:lpstr>
      <vt:lpstr>Comments on Bishop Sheen Video</vt:lpstr>
      <vt:lpstr>PowerPoint Presentation</vt:lpstr>
      <vt:lpstr>PowerPoint Presentation</vt:lpstr>
      <vt:lpstr>PowerPoint Presentation</vt:lpstr>
      <vt:lpstr>Two Faces of False Compassion</vt:lpstr>
      <vt:lpstr>Compassion That Merely “Refuses" vs. False Compassion</vt:lpstr>
      <vt:lpstr>What does Jesus Say?</vt:lpstr>
      <vt:lpstr>What does Jesus Say?  -  continued</vt:lpstr>
      <vt:lpstr>But  Why ?</vt:lpstr>
      <vt:lpstr>St Catherines Dialog Clip</vt:lpstr>
      <vt:lpstr>The Necessity of Divine Ordering</vt:lpstr>
      <vt:lpstr>“All the Way to Heaven is Heaven”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RAYMOND BISZKO</dc:creator>
  <cp:lastModifiedBy>RAYMOND BISZKO</cp:lastModifiedBy>
  <cp:revision>32</cp:revision>
  <dcterms:created xsi:type="dcterms:W3CDTF">2026-09-27T15:30:09Z</dcterms:created>
  <dcterms:modified xsi:type="dcterms:W3CDTF">2026-10-07T15:19:32Z</dcterms:modified>
</cp:coreProperties>
</file>